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 Эпохи Просвещения
</a:t>
            </a:r>
            <a:endParaRPr lang="en-US" sz="4357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заложила фундамент современной эпохи, формируя идеи свободы и науки.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в Европе характеризовался научной революцией, ростом городов, уровнем грамотности и формированием новых социальных слоёв, что создало основу для появления радикальных идей и переоценки устоев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Просвещения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разума как главному средству познания мира и критического анализа традиций стало основополагающим принципом философии эпохи.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неизбежный прогресс науки и общества стимулировала разработку новых методов исследования и реформ в социальных институтах.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Отстаивание свобод личности, равенства и справедливости перед законом выдвинуло права человека в центр общественной мысли.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догматизма и авторитарных структур породила скептицизм и развитие эмпиризма как научного подхода к знанию.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распространения идей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трактаты и популярные брошюры, а также энциклопедии активно распространялись благодаря печатному станку, достигая широкой аудитории.
</a:t>
            </a:r>
            <a:endParaRPr lang="en-US" sz="766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издания способствовали быстрому обмену новыми идеями, формируя общественное мнение в городах и среди буржуазии.
</a:t>
            </a:r>
            <a:endParaRPr lang="en-US" sz="85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и дебаты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собрания в научных обществах и салонах стимулировали обсуждение и популяризацию прогрессивных взглядов.
</a:t>
            </a:r>
            <a:endParaRPr lang="en-US" sz="85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Кофейни и салоны становились центрами культурного обмена и обсуждений, расширяя участие разных слоёв общества в интеллектуальной жизни.
</a:t>
            </a:r>
            <a:endParaRPr lang="en-US" sz="7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Энциклопедии и других публикаций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грандиозного собрания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«Энциклопедия» под редакцией Дидро и д’Аламбера объединила труды свыше 150 авторов, систематизируя различные области знаний и идеологии Просвещения, делая их доступными широкому кругу читателей.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вне официальных каналов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часто подвергалось запретам, но распространялось тайно, ослабляя позиции традиционных институтов и стимулируя критическое мышление у общества.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снижение суеверий и иерархий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сыграла ключевую роль в переходе к рациональному восприятию мира и уменьшении влияния религиозных догм и сословных привилегий.
</a:t>
            </a:r>
            <a:endParaRPr lang="en-US" sz="9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и науке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светских учебных заведений позволило отделить образование от церковного контроля, обеспечив свободный доступ к знаниям.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научных академий, таких как Парижская академия наук, стало центром исследований и обмена научными идеями.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опытно-экспериментального метода в образовательные программы способствовало качественному росту естественнонаучных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 эпохи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как интеллектуальные форумы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Салоны, организуемые знатными женщинами, объединяли философов, писателей и политиков для обсуждения актуальных проблем и распространения идей Просвещения.
</a:t>
            </a:r>
            <a:endParaRPr lang="en-US" sz="1038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Кофейни — демократизация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Кофейни стали очагами свободного обмена новостями и мыслями среди различных слоёв городского населения, способствуя популяризации новых взглядов и формированию общественного мнения.
</a:t>
            </a:r>
            <a:endParaRPr lang="en-US" sz="10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Просвещённые монархи и реформы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Прусский (1740-1786)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Отменил пытки, модернизировал образование и юриспруденцию, укрепляя государство, но сохраняя абсолютную власть.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Российская (1762-1796)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Расширила права дворянства, реформировала администрацию и стимулировала просветительские идеи в России при сохранении самодержавия.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Австрийский (1765-1790)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равенство религиозных общин, ограничил влияние церкви, продвигал реформы медицины и образования.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итог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просвещённых монархов способствовали модернизации и секуляризации, сохраняя при этом принципы самодержавия и укрепления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 Дидро и философские основы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«Энциклопедии», Дидро пропагандировал материализм и подвергал сомнению религиозные и культурные догмы XVIII 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 эмпирического знания, он обосновывал необходимость опыта и наблюдения в познании мира и критического отношения к авторитетам.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 теорию искусства и моральную автономию личности, что способствовало развитию этики и философии искусства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Вольтер: голос свободы и критики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Выступал за свободу слова и вероисповедания, осуждая религиозный фанатизм и абсолютистские порядки через литературные произведения.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Критиковал социальную несправедливость и насилие, поддерживал гуманизацию права и отмену жестоких наказаний, включая пытки.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участвовал в общественных дискуссиях, продвигая идеи религиозной толерантности и прогрессивных реформ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Руссо: новый взгляд на общество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разработал идею общественного договора, где государственная власть исходит от народа и должна служить его общему благу и свободе.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выступал за равенство граждан и активное участие народа в управлении, что предвосхитило основные принципы демократического устройства.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философия повлияла на политические преобразования во Франции, став одним из идейных источников Французской революции XVIII века.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«Эмиль» он обосновал необходимость естественного воспитания, подчеркивая развитие свободной и гармоничной личности через опыт и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Луи Монтескье и разделение властей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выделил три ветви власти — законодательную, исполнительную и судебную — которые должны действовать независимо для предотвращения деспотизма и сохранения свободы.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трактат «О духе законов» стал фундаментом для создания конституционных систем, гарантируя баланс и контроль властей в государстве.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Монтескье повлияли на разработку конституций США и Франции, заложив основу современного представления о демократии и правовом государстве.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Эпохи Просвещения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Мадам Жоффрен прославилась своим салоном, который стал площадкой для обсуждения философских и научных идей XVIII века между ведущими интеллектуалами.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Эмили Дю Шатле внесла значительный вклад в популяризацию научных открытий Ньютона, способствуя развитию естественных наук во Франции.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Мэри Уоллстонкрафт в своей работе «Оправдание прав женщины» обосновала необходимость равного образования для женщин, создав основы феминистской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деизм и толерантность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Деизм утверждал Бога как создателя, при этом отвергал религиозные догматы и церковные интерпретации, ориентируясь на разум и природу.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критиковали суеверия и негативное влияние церкви на политику и образование, продвигая светское мышление и научный подход.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веротерпимости стал важной социально-политической ценностью, способствуя мирному сосуществованию разных религиозных и светских взглядов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музыка Эпохи Просвещения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Жак-Луи Давид – мастер классицизма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Давид воплотил идеалы разума и гармонии, создавая произведения с сильным гражданским звучанием и акцентом на моральные ценности эпохи Просвещения.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 – гений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сочетал изящество и драматизм в своих произведениях, создавая музыку, которая отражала ясность и эмоциональность просветительских идеалов.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и развитие симфонии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 внес фундаментальный вклад в формирование классической симфонии и камерной музыки, его творчество стало символом порядка и структурированности.
</a:t>
            </a:r>
            <a:endParaRPr lang="en-US" sz="9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 и цензура идей Просвещения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вводили строгую цензуру книг и периодики, стараясь ограничить распространение просветительских идей, угрожавших существующему порядку.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 писатели подвергались арестам и судебным преследованиям; некоторые вынуждены были эмигрировать, чтобы продолжить научную деятельность свободно.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случаи самоцензуры среди мыслителей, а также громкие процессы над Вольтером и Руссо, свидетельствующие о рисках для носителей новых идей.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идей Просвещения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возникли в Западной Европе, позднее идеи проникли в Восточную Европу и Америку, адаптируясь к местным условиям и формируя различные политические 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Франция была ведущим центром, а распространение идей влияло на формирование конституционных и революционных движений по всему миру.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историков, публикации XXI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долгосрочное влияние Просвещения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стало идеологической основой Американской и Французской революций, сформировав идеи гражданских свобод и национального суверенитета.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равенства и справедливости способствовали началу движения за отмену крепостного права и реформированию социальных институтов.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образовательной сфере произошёл переход к светским и научным методам обучения, усилилась роль критического мышления в подготовке граждан.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эпохи включены в Декларацию прав человека и гражданина, став фундаментом современных правозащитных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в современном мире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Просвещения лежат в основе современных конституций, обеспечивая защиту прав человека и развитие правового государства в разных странах.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мысли продолжают оставаться краеугольными принципами демократического общества и научного прогресса.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системы ориентируются на развитие критического мышления, что способствует устойчивому развитию и инновациям в современном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Просвещения сегодня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заложило основы современного общества, определив любовь к науке, свободу, гуманизм и правовое государство, которые продолжают влиять на развитие цивилизации и личностный рост.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2026-05-11T04:20:56Z</dcterms:created>
  <dcterms:modified xsi:type="dcterms:W3CDTF">2026-05-11T04:20:56Z</dcterms:modified>
</cp:coreProperties>
</file>