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3363" y="-15625"/>
            <a:ext cx="4148375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Art: искусство как тема для урока английского языка в 10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расширяет словарь, мышление и культурный кругозор.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1217" y="683550"/>
            <a:ext cx="3989866" cy="388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на уроке английского: зачем оно нужно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Art объединяет язык, культуру и визуальное восприятие. Она помогает говорить о картинах, архитектуре и выставках, сравнивать объекты, описывать впечатления и уверенно использовать английскую лексику в понятном и содержательном контексте.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 теме Art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существительные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уверенного разговора нужны слова art, artist, artwork, gallery, museum и exhibit. Они помогают называть объекты и места, а также строить точные ответы о культурной среде и произведениях.
</a:t>
            </a:r>
            <a:endParaRPr lang="en-US" sz="873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описывать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portrait, landscape, sketch, canvas, brush, colors и frame позволяют говорить о конкретных деталях произведения. С их помощью ученик описывает внешний вид работы и её материальную форму.
</a:t>
            </a:r>
            <a:endParaRPr lang="en-US" sz="873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creative, expressive, colorful, dramatic, subtle, realistic, symbolic и original помогает передавать впечатление от произведения. Она делает ответ не только точным, но и эмоционально выразительным.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depict, represent, inspire, influence, reflect, combine, contrast и highlight важны для анализа содержания и идеи. Они позволяют объяснять, как художник строит образ и смысл произведения.
</a:t>
            </a:r>
            <a:endParaRPr lang="en-US" sz="873" dirty="0"/>
          </a:p>
        </p:txBody>
      </p:sp>
      <p:sp>
        <p:nvSpPr>
          <p:cNvPr id="15" name="Text 6"/>
          <p:cNvSpPr txBox="1"/>
          <p:nvPr/>
        </p:nvSpPr>
        <p:spPr>
          <a:xfrm>
            <a:off x="333750" y="3325200"/>
            <a:ext cx="83985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формирует основу для speaking, reading и writing. Учащийся может описать изображение, понять текст о выставке и написать короткое мнение без излишнего повторения одних и тех же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Painting, drawing, sculpture и photography особенно удобны для школьного описания, потому что они дают наглядный материал. На их основе легко тренировать лексику формы, цвета, композиции и настроения.
</a:t>
            </a:r>
            <a:endParaRPr lang="en-US" sz="866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Исполнительские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Theatre, dance и music показывают искусство как действие и событие, а не только как изображение. При их обсуждении ученики учатся говорить о сцене, движении, ритме и реакции зрителей.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 и design помогают связать искусство с городской средой и повседневной жизнью. Здесь важно уметь описывать стиль здания, функциональность пространства и визуальную выразительность формы.
</a:t>
            </a:r>
            <a:endParaRPr lang="en-US" sz="877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подходят famous paintings, city monuments, museum collections и street art. Такой материал позволяет сопоставлять классические произведения, общественные пространства и современное digital art.
</a:t>
            </a:r>
            <a:endParaRPr lang="en-US" sz="877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искусства и примеры для описания на английском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119" y="-15625"/>
            <a:ext cx="2774563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title, author и date, чтобы сразу обозначить объект анализа. Затем кратко укажите subject, если это помогает понять, что именно изображено и к какой теме относится работа.
</a:t>
            </a:r>
            <a:endParaRPr lang="en-US" sz="1137" dirty="0"/>
          </a:p>
        </p:txBody>
      </p:sp>
      <p:sp>
        <p:nvSpPr>
          <p:cNvPr id="13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видимое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конструкцию There is/There are и фразы The painting shows… или The artist uses… Так вы последовательно назовёте главные объекты, цвета и композиционные элементы без хаотичности.
</a:t>
            </a:r>
            <a:endParaRPr lang="en-US" sz="1106" dirty="0"/>
          </a:p>
        </p:txBody>
      </p:sp>
      <p:sp>
        <p:nvSpPr>
          <p:cNvPr id="14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 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foreground, background, center, light, shadow, perspective, movement и balance помогают говорить точнее. Они позволяют объяснить, как построено изображение и какие элементы привлекают внимание зрителя.
</a:t>
            </a:r>
            <a:endParaRPr lang="en-US" sz="1106" dirty="0"/>
          </a:p>
        </p:txBody>
      </p:sp>
      <p:sp>
        <p:nvSpPr>
          <p:cNvPr id="15" name="Text 4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Передайте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It seems… и It creates an impression of… помогают связать видимые детали с общим эмоциональным эффектом. Здесь уместно говорить о calm, tense, gloomy, joyful or mysterious mood.
</a:t>
            </a:r>
            <a:endParaRPr lang="en-US" sz="1110" dirty="0"/>
          </a:p>
        </p:txBody>
      </p:sp>
      <p:sp>
        <p:nvSpPr>
          <p:cNvPr id="16" name="Text 5"/>
          <p:cNvSpPr txBox="1"/>
          <p:nvPr/>
        </p:nvSpPr>
        <p:spPr>
          <a:xfrm>
            <a:off x="6307612" y="2886925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выводом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коротко сформулируйте личное впечатление. Это делает ответ завершённым и показывает, что вы не только описали картину, но и поняли её художественный смысл.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картину на английском языке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художника помогают показать разные способы изображения человека, природы и формы.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примеров из школьного курса мировой культуры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Leonardo da Vinci, Vincent van Gogh, Claude Monet и Pablo Picasso — удобные ориентиры для школьного разговора о живописи.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Лувр в Париже часто становится первым примером, когда речь идёт о музеях как хранителях культурной памяти. Здесь учащиеся могут представить collection, увидеть известные works in context и выучить слова ticket, guide и visitor в естественной ситуации. Это хороший материал для устного описания экскурсии.
</a:t>
            </a:r>
            <a:endParaRPr lang="en-US" sz="785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Лувр: встреча с мировой классикой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музея, gallery often presents temporary exhibitions, поэтому здесь важны динамика и сменяемость экспозиции. Школьники могут описать, как посетители move from one room to another, изучают labels and audio guide and compare different artists. Такой сюжет легко использовать в мини-диалогах.
</a:t>
            </a:r>
            <a:endParaRPr lang="en-US" sz="785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Галерея как пространство временной выставки
</a:t>
            </a:r>
            <a:endParaRPr lang="en-US" sz="1304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музея или галереи связывает английский язык с реальной жизнью: учащиеся обсуждают exhibition, collection, modern hall и educational program. Даже короткий рассказ о визите помогает тренировать последовательное описание событий, впечатлений и культурных предпочтений без сложной специальной терминологии.
</a:t>
            </a:r>
            <a:endParaRPr lang="en-US" sz="771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опыт в городе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галереи как культурные пространства
</a:t>
            </a:r>
            <a:endParaRPr lang="en-US" sz="31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разных эпох: краткая историческая линия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древних цивилизаций связано с ритуалом, властью и символами. В нём важны устойчивые формы, монументальность и связь изображения с религиозными представлениями.
</a:t>
            </a:r>
            <a:endParaRPr lang="en-US" sz="1210" dirty="0"/>
          </a:p>
        </p:txBody>
      </p:sp>
      <p:sp>
        <p:nvSpPr>
          <p:cNvPr id="10" name="Text 2"/>
          <p:cNvSpPr txBox="1"/>
          <p:nvPr/>
        </p:nvSpPr>
        <p:spPr>
          <a:xfrm>
            <a:off x="40752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и Барокко
</a:t>
            </a:r>
            <a:pPr algn="l" indent="0" marL="0">
              <a:lnSpc>
                <a:spcPct val="100000"/>
              </a:lnSpc>
              <a:buNone/>
            </a:pPr>
            <a:r>
              <a:rPr lang="en-US" sz="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Renaissance возвращает интерес к человеку, перспективе и гармонии, а Baroque усиливает драматизм, движение и эмоциональное воздействие. Эти эпохи показывают рост мастерства и выразительности.
</a:t>
            </a:r>
            <a:endParaRPr lang="en-US" sz="1210" dirty="0"/>
          </a:p>
        </p:txBody>
      </p:sp>
      <p:sp>
        <p:nvSpPr>
          <p:cNvPr id="11" name="Text 3"/>
          <p:cNvSpPr txBox="1"/>
          <p:nvPr/>
        </p:nvSpPr>
        <p:spPr>
          <a:xfrm>
            <a:off x="2580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medieval art доминируют религиозные сюжеты, условность и символический смысл. Изображение служит не столько наблюдению реальности, сколько передаче духовных идей.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469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и модернизм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Impressionism сосредоточен на свете и мгновенном впечатлении, а Modernism экспериментирует с формой, композицией и способом видеть мир. Художники всё чаще отходят от точного изображения.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922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Contemporary art использует digital tools, новые медиа и гибкие форматы. Здесь важны не только изображение, но и идея, взаимодействие со зрителем и актуальный общественный контекст.
</a:t>
            </a:r>
            <a:endParaRPr lang="en-US" sz="1262" dirty="0"/>
          </a:p>
        </p:txBody>
      </p:sp>
      <p:sp>
        <p:nvSpPr>
          <p:cNvPr id="14" name="Text 6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9338" y="138780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художники и их вклад в мировую культуру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 Винчи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стал символом ренессансного единства науки и искусства. Его имя помогает объяснять идею наблюдения, анатомической точности и интеллектуальной глубины в художественном образе.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Винсент ван Гог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ассоциируется с сильным цветом и эмоциональной манерой письма. Для школьника это удобный пример того, как цвет и мазок могут передавать внутреннее состояние.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Клод Моне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связан с вниманием к свету, воздуху и изменчивому впечатлению от момента. Его работы помогают говорить о наблюдательности и тонком восприятии окружающего мира.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Пабло Пикассо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радикально изменил язык живописи через Cubism и фрагментированную форму. Его пример показывает, что искусство может не только изображать, но и переосмысливать реальность.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искусства и их характерные черты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меняется художественный акцент: от точности изображения к более свободной форме, идее и эксперименту.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Realism держится ближе к наблюдаемой действительности, тогда как более поздние направления усиливают условность, символику и поиск новых выразительных средств.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учебное сравнение по признакам направлений искусства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2559447"/>
            <a:ext cx="4123800" cy="16028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 и цифровые технологии
</a:t>
            </a:r>
            <a:endParaRPr lang="en-US" sz="2531" dirty="0"/>
          </a:p>
        </p:txBody>
      </p:sp>
      <p:sp>
        <p:nvSpPr>
          <p:cNvPr id="11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 выходит за пределы традиционной живописи и скульптуры: installation, performance, video art, street art и digital art меняют сам формат художественного высказывания и зрительского восприятия.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используют tablet drawing, 3D graphics, animation, virtual reality и generative tools, чтобы создавать изображения, которые невозможно полностью воспроизвести обычными материалами и техникой.
</a:t>
            </a:r>
            <a:endParaRPr lang="en-US" sz="873" dirty="0"/>
          </a:p>
        </p:txBody>
      </p:sp>
      <p:sp>
        <p:nvSpPr>
          <p:cNvPr id="14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близка старшеклассникам, потому что они ежедневно видят digital platforms, делятся изображениями и обсуждают их в сети, сравнивая стиль, идею и визуальный эффект.
</a:t>
            </a:r>
            <a:endParaRPr lang="en-US" sz="873" dirty="0"/>
          </a:p>
        </p:txBody>
      </p:sp>
      <p:sp>
        <p:nvSpPr>
          <p:cNvPr id="15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авторства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делает особенно важными originality, copyright and authorship: легко копировать, редактировать и распространять работы, поэтому возрастает значение уважения к создателю и источнику.
</a:t>
            </a:r>
            <a:endParaRPr lang="en-US" sz="873" dirty="0"/>
          </a:p>
        </p:txBody>
      </p:sp>
      <p:sp>
        <p:nvSpPr>
          <p:cNvPr id="16" name="Text 6"/>
          <p:cNvSpPr txBox="1"/>
          <p:nvPr/>
        </p:nvSpPr>
        <p:spPr>
          <a:xfrm>
            <a:off x="333750" y="3201300"/>
            <a:ext cx="39804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 учит понимать не только форму, но и идею, контекст и реакцию аудитории, поэтому помогает говорить по-английски о технологиях, культуре и личном выборе точнее и глубже.
</a:t>
            </a:r>
            <a:endParaRPr lang="en-US" sz="9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50" y="1281732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общество в англоязычном мире
</a:t>
            </a:r>
            <a:endParaRPr lang="en-US" sz="1900" dirty="0"/>
          </a:p>
        </p:txBody>
      </p:sp>
      <p:sp>
        <p:nvSpPr>
          <p:cNvPr id="11" name="Text 1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часто говорит о social issues, identity, war, equality, ecology and freedom of expression, поэтому оно становится не украшением, а способом обсуждать важные проблемы общества.
</a:t>
            </a:r>
            <a:endParaRPr lang="en-US" sz="1076" dirty="0"/>
          </a:p>
        </p:txBody>
      </p:sp>
      <p:sp>
        <p:nvSpPr>
          <p:cNvPr id="12" name="Text 2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Плакаты, murals и street performances делают художественное высказывание заметным в повседневной среде и позволяют передавать позицию автора прямо в пространстве улицы или площади.
</a:t>
            </a:r>
            <a:endParaRPr lang="en-US" sz="1024" dirty="0"/>
          </a:p>
        </p:txBody>
      </p:sp>
      <p:sp>
        <p:nvSpPr>
          <p:cNvPr id="13" name="Text 3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Photographs, memorial artworks and public installations помогают сохранять память о событиях прошлого и делают исторический опыт более личным и эмоционально понятным для зрителя.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5292450" y="2818058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artworks support charitable and educational campaigns, привлекая внимание к благотворительности, помощи детям, защите природы и другим общественно значимым инициативам.
</a:t>
            </a:r>
            <a:endParaRPr lang="en-US" sz="1076" dirty="0"/>
          </a:p>
        </p:txBody>
      </p:sp>
      <p:sp>
        <p:nvSpPr>
          <p:cNvPr id="15" name="Text 5"/>
          <p:cNvSpPr txBox="1"/>
          <p:nvPr/>
        </p:nvSpPr>
        <p:spPr>
          <a:xfrm>
            <a:off x="5292450" y="4022483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аргументации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обсуждать, как art can protest, remember or inspire, потому что такие примеры развивают умение объяснять позицию, сравнивать мнения и делать выводы на английском языке.
</a:t>
            </a:r>
            <a:endParaRPr lang="en-US" sz="1076" dirty="0"/>
          </a:p>
        </p:txBody>
      </p:sp>
      <p:sp>
        <p:nvSpPr>
          <p:cNvPr id="16" name="Text 6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869" y="1844204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4875" y="1850834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9513" y="1844204"/>
            <a:ext cx="200925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английского языка, которые развивает тема Art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art помогает системно накапливать лексику для описания объектов, материалов, жанров и эмоций. Ученики быстрее запоминают слова в контексте и точнее выбирают их в устном ответе.
</a:t>
            </a:r>
            <a:endParaRPr lang="en-US" sz="1292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speaking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картин, музеев и направлений искусства побуждает строить связные монологи, сравнивать произведения и выражать мнение с помощью because, however и therefore без механического повторения шаблонов.
</a:t>
            </a:r>
            <a:endParaRPr lang="en-US" sz="1193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Аутентичные подписи к экспонатам, короткие статьи и описания выставок тренируют reading comprehension. Школьники учатся выделять главное, понимать культурные ссылки и определять отношение автора к теме.
</a:t>
            </a:r>
            <a:endParaRPr lang="en-US" sz="1237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искусству удобно использовать для short writing: описания изображения, мини-эссе и opinion paragraph. Здесь особенно важны логика, порядок прилагательных, вопросы и ясное завершение мысли.
</a:t>
            </a:r>
            <a:endParaRPr lang="en-US" sz="1266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11369"/>
            <a:ext cx="3812100" cy="210226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выражения для ответа по теме Art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заданиях на описание изображения и устный ответ.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охватывает описание произведений, выставок и впечатлений, поэтому подходит для ответа, сравнения работ и краткого анализа изображения.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лексики по теме Art для 10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435" y="1332900"/>
            <a:ext cx="2442880" cy="234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Хохломская роспись легко узнаётся по насыщенным красным и золотым оттенкам, растительным мотивам и декоративной выразительности. Такой пример помогает говорить о handmade objects, local tradition и symbolic patterns, сравнивая народное искусство с современным дизайном.
</a:t>
            </a:r>
            <a:endParaRPr lang="en-US" sz="64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Хохлома: яркость и традиция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 ассоциируется с белой основой, синим орнаментом и аккуратной ручной росписью. В англоязычном описании уместны слова traditional, colorful, patterned и decorative, а сама тема показывает, как ремесло становится частью культурной памяти.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Гжель: сине-белая гармония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Матрешка часто воспринимается не только как сувенир, но и как узнаваемый символ Russian folk culture. Она помогает обсуждать ideas of identity, craftsmanship and cultural heritage, а также сравнивать национальные традиции разных стран.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Матрешка как культурный образ
</a:t>
            </a:r>
            <a:endParaRPr lang="en-US" sz="115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и декоративно-прикладное искусство как часть культурного наследия
</a:t>
            </a:r>
            <a:endParaRPr lang="en-US" sz="29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подготовки устного высказывания по картине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последовательных шагов помогают построить связный ответ и избежать повторов.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искусства наиболее интересны школьникам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учебную модель интересов, а не официальный опрос. Она удобна для обсуждения того, какие формы искусства чаще встречаются в повседневной жизни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визуально и цифровые форматы, тогда как театр и фотография требуют большего контекста. Это подсказывает, с чего начинать разговор с классом.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 иллюстрации темы урока, 2025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опорных шагов помогают выстроить мнение без пауз и повторов.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устного ответа по теме Art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называет произведение, затем объясняет отношение к нему, приводит пример и завершает коротким сравнением. Такая структура делает ответ убедительным и логичным.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3025" y="3402887"/>
            <a:ext cx="4269600" cy="13717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осведомлённость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art расширяет представление о международном культурном контексте и помогает понимать, как искусство отражает ценности, историю и общественные изменения в разных странах.
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внимательно читать изображение: замечать композицию, детали, символы и цветовые решения, а затем объяснять, как эти элементы создают смысл.
</a:t>
            </a:r>
            <a:endParaRPr lang="en-US" sz="989" dirty="0"/>
          </a:p>
        </p:txBody>
      </p:sp>
      <p:sp>
        <p:nvSpPr>
          <p:cNvPr id="13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произведений требует не только описания, но и интерпретации. Ученик сравнивает точки зрения, аргументирует выводы и отделяет факт от личного впечатления.
</a:t>
            </a:r>
            <a:endParaRPr lang="en-US" sz="934" dirty="0"/>
          </a:p>
        </p:txBody>
      </p:sp>
      <p:sp>
        <p:nvSpPr>
          <p:cNvPr id="14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аутентичными текстами
</a:t>
            </a:r>
            <a:pPr algn="l" indent="0" marL="0">
              <a:lnSpc>
                <a:spcPct val="115000"/>
              </a:lnSpc>
              <a:buNone/>
            </a:pPr>
            <a:r>
              <a:rPr lang="en-US" sz="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выставкам, короткие статьи и образовательные видео делают урок ближе к реальному использованию английского языка и готовят к самостоятельному чтению культурных материалов.
</a:t>
            </a:r>
            <a:endParaRPr lang="en-US" sz="867" dirty="0"/>
          </a:p>
        </p:txBody>
      </p:sp>
      <p:sp>
        <p:nvSpPr>
          <p:cNvPr id="15" name="Text 5"/>
          <p:cNvSpPr txBox="1"/>
          <p:nvPr/>
        </p:nvSpPr>
        <p:spPr>
          <a:xfrm>
            <a:off x="662325" y="3600825"/>
            <a:ext cx="3721200" cy="9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art даёт безопасную, но содержательную основу для разговора: легко привести пример, выразить предпочтение и связать личный опыт с более широким культурным вопросом.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изучение темы Art полезно для старшеклассников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Art: язык, культура и личная позиция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Art делает урок английского живым и содержательным: она объединяет лексику, описание изображений, культурный контекст и личное мнение, помогая старшеклассникам говорить точно, уверенно и осмысленно.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2026-05-31T17:03:47Z</dcterms:created>
  <dcterms:modified xsi:type="dcterms:W3CDTF">2026-05-31T17:03:47Z</dcterms:modified>
</cp:coreProperties>
</file>