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путь к расцвету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победила море и стала богатой?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страна у Северного моря сумела превратить выгодное положение в силу. Здесь тесно связаны море, реки, города и торговля, а защита от воды стала частью повседневной жизни и истории государства.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на карте Европы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которую нужно было отвоевать у воды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 страны веками оставались сырыми, заболоченными и уязвимыми для наводнений. Жить и работать здесь было трудно, поэтому люди постоянно искали способы защитить поселения и поля.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земли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появлялись польдеры — участки суши, отвоёванные у воды и защищённые от морских и речных разливов. Они расширяли площадь земли, пригодной для жизни, дорог и сельского хозяйства.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Польдеры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строили дамбы, отводили воду по каналам и осушали болота. Для откачки воды использовали ветряные мельницы, которые стали узнаваемым символом нидерландского ландшафта.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 и осушение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водой научила нидерландцев работать сообща и думать на шаг вперёд. Эти навыки помогли стране не только выжить, но и создать прочную основу для будущего роста.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страны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природных условий к торговле, городам и богатству страны.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стала источником роста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сильные порты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оказались между Северным морем и внутренними районами Европы, поэтому через них удобно было везти товары в разные страны. Это сделало перевозки одной из главных сильных сторон государства.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века через нидерландские порты шли зерно, соль, ткани, древесина и специи. Торговля связывала море с городами и превращала страну в посредника между регионами.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для обмена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 вырос в крупнейший порт Европы и важнейший узел мировой логистики. Через него проходили огромные потоки грузов, а гавань, причалы и суда постоянно расширялись и перестраивались.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склады и каналы поддерживали быстрый обмен товарами и рост городов. Морская торговля приносила доход, а вместе с ним — новые рабочие места, опыт и влияние.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каналы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была связана с морем: корабли, склады и финансы работали вместе и поддерживали друг друга.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давала главный доход, а остальные отрасли усиливали её и делали богатство устойчивым.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Нидерландов XVII века; доли условные, для наглядности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богатства в XVII веке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Нидерландов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стал временем быстрого роста, которое называют Золотым веком Нидерландов. Города богатели, население увеличивалось, а страна заметно усилила своё влияние в Европе.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XVII века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быстро развивались картография, книгоиздание и морская наука. Новые знания помогали мореплавателям, а богатые города становились центрами учёбы, ремёсел и обмена идеями.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города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1602 году появилась Ост-Индская компания — одна из первых крупных акционерных компаний в мире. Она помогла объединить капитал многих людей для дальних морских поездок и торговли.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превратился в крупный финансовый центр. Здесь развивались биржа, страхование и торговые сделки, а деньги стали работать так же активно, как корабли в гавани.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и финансы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стал одним из самых известных художников Нидерландов благодаря умению передавать характер человека и игру света. Его картины показывают не только внешность, но и настроение. В них видно уважение к реальной жизни и внимательное наблюдение за людьми.
</a:t>
            </a:r>
            <a:endParaRPr lang="en-US" sz="85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и искусство света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города поддерживали школы, печать книг и интерес к точным знаниям. Учёные и мастера внимательно изучали море, карты, растения и устройство вещей. Так культура Нидерландов стала не только красивой, но и очень практичной.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печать и наблюдение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 Вермеер писал спокойные домашние сцены, где важны свет, порядок и детали интерьера. Его картины помогают увидеть, как жили люди в городах XVII века. Через обычные комнаты и предметы художник рассказывал о красоте повседневной жизни.
</a:t>
            </a:r>
            <a:endParaRPr lang="en-US" sz="90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 Вермеер и тихая повседневность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наука в эпоху расцвета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14" y="1647777"/>
            <a:ext cx="3932510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показывает, как Нидерланды выделяются среди соседей благодаря плотности населения, экономике и удобному морскому положению.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заметно меньше Германии, но очень плотно населены и экономически сильны. Морское положение помогает стране сохранять влияние и удобные связи с Европой.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площади и населении: справочные оценки по странам Европы; порт — крупнейший морской порт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в Европе: сравнение основных показателей
</a:t>
            </a:r>
            <a:endParaRPr lang="en-US" sz="2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мировые связи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создавали торговые базы и колонии в Азии, Африке и Америке. Они помогали контролировать пути, по которым шли ценные товары, и расширяли влияние страны далеко за пределами Европы.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базы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торговля приносила прибыль, но была связана с захватом территорий и зависимостью других народов. Поэтому история этого успеха включает не только достижения, но и тяжёлые последствия.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сторона богатства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Нидерландов вывозили ткани, корабли, оружие и изделия ремесленников. Страна зарабатывала не только на перевозках, но и на том, что сама умела производить качественные товары.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нидерландских товаров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страну ввозили специи, сахар, кофе, табак и чай. Эти товары были дорогими и востребованными, поэтому их продажа приносила большие доходы купцам и государству.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редких товаров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порты, удобные дороги и международные компании делают страну заметным центром обмена товарами и услугами в Европе.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услуги и логистика, а сельское хозяйство выделяется высокой эффективностью при небольшой доле.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современной экономики Нидерландов; без единого официального набора данных для всех категорий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Нидерландов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на маленькой территории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Тепличные комплексы позволяют выращивать овощи и цветы в контролируемых условиях, экономя землю и воду. Это особенно важно в стране, где каждый участок используется очень бережно.
</a:t>
            </a:r>
            <a:endParaRPr lang="en-US" sz="1013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круглый год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славятся тюльпанами, сыром, овощами и молочными товарами. Сильная репутация в агросекторе основана не на размерах страны, а на точной организации труда и знаниях.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продукция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вносят удобрения точечно, только туда, где они действительно нужны. Благодаря этому растения растут лучше, а фермеры могут добиваться больших результатов с небольшой площади.
</a:t>
            </a:r>
            <a:endParaRPr lang="en-US" sz="102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удобрения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подают воду ровно в нужном объёме, а не «на глаз». Такой подход помогает получать высокий урожай и одновременно уменьшать потери ресурсов и загрязнение почвы.
</a:t>
            </a:r>
            <a:endParaRPr lang="en-US" sz="1045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полив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Нидерландов: образование, инфраструктура, сельское хозяйство, финансы и мировая торговля.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знаний к сильной экономике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огромном порту контейнеры перегружают с морских судов на поезда, баржи и грузовики. Поэтому товары быстро отправляются дальше по Европе. Роттердам стал местом, где морская торговля превращается в сухопутные маршруты и рабочие места.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Роттердам: ворота для грузов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сеть автомагистралей, каналов и речных портов делает доставку удобной даже между соседними странами. Грузы движутся без долгих задержек, а Нидерланды выступают как аккуратный, хорошо организованный мост между морем и внутренней Европой.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каналы и реки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Схипхол связывает страну с десятками направлений и помогает перевозить пассажиров и срочные грузы. Рядом с ним расположены склады, офисы и транспортные компании, поэтому воздушные перевозки дополняют морские и железнодорожные потоки.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Схипхол и быстрая связь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Нидерланды стали узлом европейских перевозок
</a:t>
            </a:r>
            <a:endParaRPr lang="en-US" sz="25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развитию Нидерландов
</a:t>
            </a:r>
            <a:endParaRPr lang="en-US" sz="136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показано, как разные условия и решения вместе создали сильную экономику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страны возникло не из одного преимущества, а из сочетания выгодной географии, инженерных решений и образованного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богатства Нидерландов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в этом году показало, насколько важно укреплять дамбы, шлюзы и береговые сооружения, чтобы защитить людей и города от моря.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поворотным: после катастрофы страна резко усилила защиту побережья.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наводнения в Северном море 1953 года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защиты работает как единый механизм: одни сооружения удерживают воду, другие регулируют её движение, третьи усиливают береговую линию.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сложнее защита, тем безопаснее низменные районы. Дельта-воркс показывает, как инженерия помогает жить рядом с морем.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системе Delta Works и защите побережья Нидерландов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Нидерланды защищаются от моря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повседневная жизнь в Нидерландах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многое рассчитано заранее: удобные улицы, общественный транспорт, чистые кварталы и понятные правила движения. Это помогает людям чувствовать себя спокойно и экономить время каждый день.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города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качество жизни поддерживают хорошие школы и доступная медицина. Семьи могут рассчитывать на стабильные услуги, а дети растут в среде, где образование и забота о здоровье считаются важными.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медицина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здесь — не просто спорт, а обычный транспорт для школы, работы и встреч. Для него строят дорожки, парковки и светофоры, поэтому поездки остаются удобными и безопасными.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как привычка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ценят договорённости, взаимное уважение и умение искать компромисс. На небольшой территории это особенно важно: когда люди соблюдают общие правила, пространство используется разумно и без лишних конфликтов.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сотрудничество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13364"/>
            <a:ext cx="378000" cy="33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230164"/>
            <a:ext cx="378000" cy="30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31108"/>
            <a:ext cx="378000" cy="33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нидерландского успеха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суша и близость моря могли стать только проблемой, но нидерландцы превратили их в преимущество. Они научились защищать землю, использовать каналы и делать воду частью хозяйства.
</a:t>
            </a:r>
            <a:endParaRPr lang="en-US" sz="988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возможность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дороги, каналы, порты и инженерные проекты дали стране долгосрочную опору. Когда люди умеют учиться и строить, даже небольшое государство может стать сильным и заметным.
</a:t>
            </a:r>
            <a:endParaRPr lang="en-US" sz="988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инфраструктура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корабли, банки и новые морские знания помогли стране стать богатой. Позже к этому добавились современные логистика, промышленность и цифровые решения, которые усилили экономику.
</a:t>
            </a:r>
            <a:endParaRPr lang="en-US" sz="988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технологии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страна, которая научилась побеждать трудности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Нидерландов показывает, что даже маленькая страна может добиться большого успеха, если бережно относится к земле, вкладывается в знания и умеет работать вместе ради общего будущего.
</a:t>
            </a:r>
            <a:endParaRPr lang="en-US" sz="122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2026-06-02T07:37:46Z</dcterms:created>
  <dcterms:modified xsi:type="dcterms:W3CDTF">2026-06-02T07:37:46Z</dcterms:modified>
</cp:coreProperties>
</file>