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6550" y="1572897"/>
            <a:ext cx="4987500" cy="191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 английском языке: ключевые аспекты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— уникальная форма глагола, сочетающая свойства существительного и глагола.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489290" y="4478938"/>
            <a:ext cx="218084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становление герундия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 английском зародился в XVII веке, унаследовав черты латинской грамматики. Он сочетает функции существительного и глагола, что выделяет его среди других неличных форм и расширяет возможности выражения мысли.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особенности герундия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образуется добавлением суффикса -ing к глаголу (reading, swimming). Он сохраняет способность принимать дополнения, что сближает его с глаголом, но в предложении выступает как существительное.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двойственность герундия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качества глагола и существительного позволяет герундию играть роль подлежащего, дополнения или обстоятельства, что делает его важным элементом синтаксиса.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герундия от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обозначает действие или процесс в целом, а причастие чаще описывает состояние или характеристику, связанные с действием, что проявляется в их разных синтаксических функциях.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герундий: ключевые характеристики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выражает общее или продолжающееся действие, тогда как инфинитив акцентирует цель или намерение совершения действия.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герундием и инфинитивом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дополнения оба могут использоваться, но герундий подчеркивает факт действия, инфинитив — его потенциальность или направленность.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'He stopped smoking' означает прекращение привычки, а 'He stopped to smoke' — остановку с целью покурить.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герундием и инфинитивом определяется смысловыми и лексико-грамматическими особенностями конкретного контекста.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герундия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формируется прибавлением суффикса -ing к инфинитиву глагола, например, to read — reading. Эта форма неизменна по числу и роду, сохраняя однородность.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способен сочетаться с объектами и наречиями, например: reading a book, reading quickly, что отражает его сложную природу как неличной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герундия в предложениях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может быть подлежащим, например: 'Reading is important', подчеркивая значимость действия как процесса.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часто служит дополнением: 'He enjoys swimming', где выполняет функцию объекта глагола.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используется в роли обстоятельства и определения, например: 'Before leaving, check your bag' или 'a swimming pool', демонстрируя свою синтаксическую гибкость.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976" y="1835776"/>
            <a:ext cx="386740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герундия и существительного на -ing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различия между герундием, обозначающим процесс, и отымённым существительным, указывающим на объект.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Разграничение герундия и существительного критично для понимания и правильного построения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современной грамматики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всегда используется после предлогов: after eating, before leaving, without saying, подчёркивая завершенность действия.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Частотное употребление таких конструкций в речи делает их изучение обязательным для свободного владения языком.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выражения, такие как 'there's no point in doing' или 'to be interested in learning', требуют герундий для правильного построения.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связок помогает не только в грамматике, но и в восприятии устной и письменной речи.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с предлогами и устойчивыми выражениями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требующие герундия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глаголы, такие как enjoy, avoid, suggest, всегда сопровождаются формой -ing. Это обусловлено лексической семантикой и устойчивыми языковыми традициями, которые нужно учитывать при изучении.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'I enjoy reading', 'They avoid running' и 'She suggests trying' иллюстрируют правильное применение герундия после соответствующих глаголов, помогая строить грамотно высказывания.
</a:t>
            </a:r>
            <a:endParaRPr lang="en-US" sz="1126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после определённых глаголов: особенности использования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герундия и инфинитива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предпочтения в выборе форм после популярных глаголов в британском английском.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доминирует после глаголов выражающих предпочтения, в то время как инфинитив предпочтительнее при выражении желания или намерения.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актуальные данные
</a:t>
            </a:r>
            <a:endParaRPr lang="en-US" sz="9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после предлогов и фразовых глаголов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 в английском языке всегда следует использовать герундий, например: interested in learning, fond of singing, tired of waiting. Такая конструкция передаёт продолжительное или завершённое действие.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фразовых глаголах с предлогами тоже применяется герундий: look forward to meeting, insist on going, apologize for being late. Это подчёркивает связь действия с субъектом и контекстом.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диалогах и чатах герундий после предлогов встречается регулярно, что отражает естественный ритм и стилистику разговорной речи носителей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между герундием и инфинитивом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и семантические критерии выбора 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герундия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герундия образуется добавлением частицы not перед глаголом с окончанием -ing, например: not going, not doing. Такая форма отражает отрицательное отношение к действию.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отрицательным герундием часто выражается отказ или нежелание, например: He admitted not knowing the answer, She avoids not participating, что подчёркивает значимость действия.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с отрицанием сохраняет свои функции и синтаксические роли, выступая и как существительное, и как глагольная форма, совместимая с объектами и обстоятельствами.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с притяжательными местоимениями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указания исполнителя действия перед герундием ставятся притяжательные местоимения: my singing, her reading, your helping. Это подчёркивает субъекта, выполняющего действие.
</a:t>
            </a:r>
            <a:endParaRPr lang="en-US" sz="952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 appreciate your coming. Такая конструкция делает акцент на лице, совершающем действие, повышая выразительность и точность высказывания.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притяжательных местоимений с герундием способствует правильной стилистике и избегает двусмысленности, особенно в сложных синтаксических конструкциях.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после разных частей речи: таблица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частотные сочетания герундия с глаголами, прилагательными и существительными с предлогами на основе авторитетных словарей.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регулярно сочетается с различными частями речи, образуя устойчивые и значимые конструкции для выражения действий и состояний.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и Longman словари
</a:t>
            </a:r>
            <a:endParaRPr lang="en-US" sz="9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герундия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 формами после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— замена герундия инфинитивом после глаголов, требующих -ing, например: enjoy to read вместо enjoy reading. Это снижает правильность и естественность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 притяжательными местоимениями и порядком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часто пропускают притяжательные местоимения перед герундием или нарушают порядок слов, что приводит к неясностям и грамматическим ошибкам, особенно в сложных высказываниях.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«there is no point in doing» используется для выражения отсутствия смысла в действии, всегда сопровождается герундием после предлога.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 устойчивых оборотах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«can’t help doing» подчёркивает невозможность воздержаться от действия, при этом после cannot help следует герундий.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«be busy doing» и «it’s worth doing» выражают состояние занятости или ценность действия, требуя герундия для правильного смысла.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«Have difficulty doing» выражает трудности в выполнении действия, герундий здесь важен для фиксированной грамматической конструкции.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частотность герундия в британском и американском английском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склонность в британском английском отдавать предпочтение герундию, тогда как американский язык чаще использует инфинитив после некоторых глаголов.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употреблении связаны с региональными языковыми нормами, что важно учитывать при изучении и применении герундия и инфинитива.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BNC и COCA, данные 2023 года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герундия для успешного общения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герундием помогает строить грамматически корректные и выразительные предложения, что усиливает качество речи и письма.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 употребления облегчает понимание аутентичных текстов и способствует успешной сдаче экзаменов по английскому языку.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герундия развивает навыки академической и повседневной коммуникации, важные для старшеклассников в современных образовательных стандартах.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Герундий: ключ к уверенной языковой компетенции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— незаменимый инструмент для грамотного владения английским языком, предотвращающий ошибки и повышающий уверенность в устной и письменной речи в образовательной среде.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2026-05-07T22:48:09Z</dcterms:created>
  <dcterms:modified xsi:type="dcterms:W3CDTF">2026-05-07T22:48:09Z</dcterms:modified>
</cp:coreProperties>
</file>