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открывали Землю. Часть 2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догадок к реальным морским открытиям.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стало дорогой в новый мир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карты были неполными, а океаны — почти неизвестными. Новую эпоху открыли морские пути: они сулили богатство, знания и борьбу держав за 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от части 1 к части 2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плаваний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уже понимали, что Земля имеет форму шара, но размеры материков и океанов представляли неточно. Карты чаще передавали догадки, чем проверенные сведения.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проверки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начали выходить далеко за пределы привычных берегов. Путешествия стали способом проверить карты, измерить расстояния и увидеть земли, которых раньше не знали.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изучению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плавания повторялись, знания стали накапливаться. Картина мира постепенно уточнялась, а предположения уступали место наблюдениям, расчетам и опыту.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отправляли экспедиции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 это были не только путешествия, но и борьба за влияние, торговые пути и престиж. Каждая цель усиливала интерес к новым экспедициям.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стимулом были торговля и поиск морского пути, но именно соперничество государств ускоряло новые экспедиции.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Великих географических открытий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мореплавателям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помогал держать курс даже тогда, когда берег исчезал из виду. Он не показывал точное место, но давал мореплавателю главное — постоянное направление движения.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моря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Корабельные журналы и карты накапливали опыт десятков плаваний. Записи о ветрах, течениях и рифах помогали следующему экипажу избегать ошибок и опасных участков.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корабли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были легче и маневреннее многих старых судов. Они лучше шли против ветра и подходили для долгих походов вдоль берегов и через открытый океан.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ориентир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 секстант позволяли определять широту по Солнцу и звездам. Благодаря этим приборам капитаны лучше понимали, где находится корабль относительно экватора.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Пути, которыми расширяли карту мира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европейские экспедиции расширяли известный мир, ища новые пути торговли и открывая неизвестные берега.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и встреча с Новым Светом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переход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вышел в океан, рассчитывая добраться до Азии западным путем. Вместо этого экспедиция достигла островов Карибского моря и открыла Европе неизвестные земли.
</a:t>
            </a:r>
            <a:endParaRPr lang="en-US" sz="727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океана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момента Атлантика перестала быть границей неизвестного. Она стала пространством постоянных связей, переселений и борьбы за власть между государствами.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открытия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это означало новые продукты, новые торговые возможности и новые карты. Для коренных народов встреча обернулась болезнями, насилием и разрушением привычной жизни.
</a:t>
            </a:r>
            <a:endParaRPr lang="en-US" sz="734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 новом мире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известие о новых землях быстро разошлось по Европе. Начались новые плавания, а за ними — споры о том, что именно было открыто и кому это принадлежит.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нашли морской путь в Азию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берегов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шаг за шагом продвигались вдоль западного побережья Африки, проверяя бухты, течения и ветры. Эти плавания помогли понять, что путь в Индию лежит через океан.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дорога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Азию изменил мировую торговлю специями. Он соединил Европу с восточными рынками и показал, что океанские маршруты могут быть надежнее сухопутных караванов.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у мыса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мыса Доброй Надежды стал ключевым открытием: мореходы доказали, что Африку можно обойти с юга. Так открылся прямой путь к Индийскому океану.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98559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 год — начало пути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98550" y="38631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под руководством Фернана Магеллана отправилась искать западный путь к островам пряностей. Корабли пересекли Атлантику и вышли к южной окраине Америки.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795154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 итог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795150" y="38630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уцелевших корабельных команд вернулась в Испанию в 1522 году. Кругосветное плавание подтвердило, что Землю можно обойти морем, и уточнило ее реальные размеры.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846846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переход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2846850" y="2262450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перехода через пролив экспедиция оказалась в новом океане. Путь по Тихому океану показал, насколько огромны водные пространства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символом начала новой эпохи морских открытий и резкого расширения представлений о мире.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отправной точкой для знакомства Европы с Новым Светом.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Колумб, первое плавание; общеизвестная историческая дата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океан открытий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плаваний пустые места на картах Тихого океана превращались в острова, проливы и точные контуры берегов.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шли экспедиции, тем меньше оставалось белых пятен: океан оказался не пустым, а полным островов, проходов и новых берегов.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 учебные обобщения по эпохе океанических открытий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0" y="1344619"/>
            <a:ext cx="4176000" cy="23000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325" y="1344619"/>
            <a:ext cx="4176000" cy="230006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Джеймса Кука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9975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нужно было нанести точно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9975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1768–1771 годах Джеймс Кук прошёл вдоль восточного побережья Австралии и подробно описал его для европейских карт. Его наблюдения помогли морякам лучше понимать берега, течения и опасные рифы. Для своего времени это было не просто путешествие, а точная работа картографа.
</a:t>
            </a:r>
            <a:endParaRPr lang="en-US" sz="804" dirty="0"/>
          </a:p>
        </p:txBody>
      </p:sp>
      <p:sp>
        <p:nvSpPr>
          <p:cNvPr id="12" name="Text 4"/>
          <p:cNvSpPr txBox="1"/>
          <p:nvPr/>
        </p:nvSpPr>
        <p:spPr>
          <a:xfrm>
            <a:off x="4848150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легенды уступили проверке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48150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исследовал Новую Зеландию и доказал, что она состоит из двух крупных островов, а не из части мифической земли. Он также проверял легенды о «южном материке» и показывал, где карты ошибались. Так фантазии уступали место проверенным маршрутам.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49007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49007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северных исследований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маршрута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Алексея Чирикова дополнили работу Беринга и помогли точнее описать северные берега Тихого океана. Его наблюдения связали в одну картину Камчатку, Алеутские острова и североамериканское побережье.
</a:t>
            </a:r>
            <a:endParaRPr lang="en-US" sz="832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Аляски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 берегов Аляски показали, насколько тесно связаны русские и европейские поиски в северной части Тихого океана. Эти плавания сделали карту региона заметно полнее и точнее.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из Камчатки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Витуса Беринга начались на Камчатке и ушли к северо-востоку, где нужно было понять, разделяют ли океан и пролив два материка. Эти плавания расширили представления о краях Азии и Америки.
</a:t>
            </a:r>
            <a:endParaRPr lang="en-US" sz="85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пролив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 пролив стал важнейшей точкой: через него стало ясно, что между Азией и Северной Америкой существует узкий водный проход. Это изменило карты северной части Тихого океана и маршруты будущих исследований.
</a:t>
            </a:r>
            <a:endParaRPr lang="en-US" sz="8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северных экспедиций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экспедициям Берингa и Чирикова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главные ориентиры северных морских экспедиций и их значение для карты мира.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связаны с расширением знаний о северной части Тихого океана: от стартовой базы до берегов, проливов и островов.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признака нового подхода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координаты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стали основой точных маршрутов: моряки учились определять положение корабля по Солнцу, звёздам и приборам. Это уменьшало риск сбиться с курса и терять недели в океане.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наблюдений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ветрами, течениями и погодой превратили путешествие в постоянный сбор данных. Записи помогали понимать, где путь быстрее, а где море опаснее и непредсказуемее.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образцов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камни, привезённые с разных берегов, расширяли знания о природе. Учёные впервые получали материал не из рассказов, а прямо из дальних экспедиций.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наука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перестала быть только схемой пути. Она стала научным документом, где фиксировали береговую линию, глубины, бухты и особенности побережья для будущих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5465"/>
            <a:ext cx="4060500" cy="1970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050" y="2720365"/>
            <a:ext cx="4060500" cy="19707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морского путешествия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93875" y="3566225"/>
            <a:ext cx="35553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Запасы, от которых зависела жизнь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3875" y="3968450"/>
            <a:ext cx="35553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длинным переходом команда проверяла бочки с водой, мешки с сухарями и состояние аптечки. Без этих запасов корабль мог потерять людей раньше, чем встретить шторм или неизвестный берег. Даже лучший маршрут не спасал от голода и жажды.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70775" y="1539025"/>
            <a:ext cx="35553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пути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70775" y="1941250"/>
            <a:ext cx="35553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 важны были карты, компасы, паруса, якорь и канаты. Они помогали держать курс, управлять судном и переживать непогоду. Морское путешествие требовало не только смелости, но и строгого порядка на борту.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93875" y="691275"/>
            <a:ext cx="47382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последствия открытий
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532325" y="3551450"/>
            <a:ext cx="2389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2325" y="3911650"/>
            <a:ext cx="2389800" cy="5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и испанцы начали искать морские пути к богатым рынкам Азии и новым землям. Торговля, соперничество и любопытство заставили корабли уходить всё дальше от Европы.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6276075" y="1659650"/>
            <a:ext cx="2389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этап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76075" y="2019850"/>
            <a:ext cx="2389800" cy="5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путешествия стали научными экспедициями. Моряки уже не только искали путь, но и измеряли, описывали, сравнивали и собирали данные о природе и народах.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404200" y="2605550"/>
            <a:ext cx="2389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расширения мира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404200" y="2965750"/>
            <a:ext cx="2389800" cy="5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плаваний карты быстро менялись, а знания о берегах, ветрах и течениях становились точнее. Но вместе с этим усиливались колониальные захваты, насилие и работорговля.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великих открытий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добавлял новые сведения: сначала — о путях, потом — о берегах, а затем — о целых океанах и материках.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 непрерывный рост знаний: от отдельных маршрутов к целостной картине Земли.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великих географических открытий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вывода эпохи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4450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связаннее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4450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соединили материки и превратили океаны из преграды в дорогу. Вместе с товарами по ним распространялись знания, карты и новые представления о мире.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774375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открытий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74375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открытия имели и тяжёлую сторону: войны, захваты земель, работорговля и гибель людей сопровождали многие походы. Поэтому эпоху нужно помнить и как достижение, и как испытание.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7733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получила новые данные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17733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дали учёным материалы о климате, течениях, животных и растениях. Так путешествия превратились в источник знаний не только о пути, но и о самой Земле.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61092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стали точнее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661092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навигация сделали огромный шаг вперёд: моряки научились точнее определять положение корабля, а составители карт — лучше изображать берега, острова и 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стала известнее, но не легче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сделали Землю понятнее и ближе: материки соединились морскими путями, карты стали точнее, а знания о планете — богаче. Но вместе с этим выросла и цена открытий.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2026-07-26T16:26:23Z</dcterms:created>
  <dcterms:modified xsi:type="dcterms:W3CDTF">2026-07-26T16:26:23Z</dcterms:modified>
</cp:coreProperties>
</file>