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мир: основа жизни на Земле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жизнь: пищу, кислород и дом для множества организмов.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вокруг нас и их общая роль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окружают нас повсюду: они живут в воде, на суше и даже в самых суровых местах.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растения так важны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пищи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умеют превращать энергию света в питательные вещества. Благодаря этому они первыми создают органическую пищу, от которой прямо или косвенно зависят все остальные живые организмы.
</a:t>
            </a:r>
            <a:endParaRPr lang="en-US" sz="1313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поддерживают состав воздуха, выделяя кислород и поглощая углекислый газ. Без этого обмена жизнь животных и человека выглядела бы совсем иначе.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образуют леса, луга и водные сообщества, где живут насекомые, птицы и звери. Их строение и способы жизни помогают понять устройство природы.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 изучают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растений показывает, как они растут, размножаются, приспосабливаются и почему нуждаются в охране. Это помогает бережнее относиться к природе вокруг нас.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798217"/>
            <a:ext cx="249600" cy="22186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7848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897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5056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1218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группы растений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живут в воде и бывают почти незаметными, если они одноклеточные. Крупные виды образуют заметные скопления и служат важной частью водных экосистем.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не имеют настоящих корней и цветков, поэтому особенно зависят от влаги. Чаще всего они растут в тенистых и сырых местах.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узнают по крупным листьям и размножению спорами. Для их жизни тоже необходима влага, особенно в период образования новых растений.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растения образуют шишки и семена, но не плоды. Их листья обычно узкие и жёсткие, что помогает переносить холод и сухость.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отличаются цветком, плодом и семенами. Это самая разнообразная группа, к которой относятся многие деревья, кустарники и травы.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Мини-викторина: узнаём группу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0094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Спорами размножаются мхи и папоротники. У них нет настоящих цветков, а для появления новых растений часто нужна влажная среда, где споры могут прорасти.
</a:t>
            </a:r>
            <a:endParaRPr lang="en-US" sz="1515" dirty="0"/>
          </a:p>
        </p:txBody>
      </p:sp>
      <p:sp>
        <p:nvSpPr>
          <p:cNvPr id="8" name="Text 3"/>
          <p:cNvSpPr txBox="1"/>
          <p:nvPr/>
        </p:nvSpPr>
        <p:spPr>
          <a:xfrm>
            <a:off x="3179491" y="20105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хвойные семенные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относятся к семенным растениям, потому что после опыления у них формируются семена. Эти семена развиваются в шишках и не спрятаны в плоде.
</a:t>
            </a:r>
            <a:endParaRPr lang="en-US" sz="1542" dirty="0"/>
          </a:p>
        </p:txBody>
      </p:sp>
      <p:sp>
        <p:nvSpPr>
          <p:cNvPr id="9" name="Text 4"/>
          <p:cNvSpPr txBox="1"/>
          <p:nvPr/>
        </p:nvSpPr>
        <p:spPr>
          <a:xfrm>
            <a:off x="6097381" y="2010523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цветковые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легко отличить по наличию цветка и плода. У мхов нет проводящих тканей в таком виде, как у более высокоорганизованных растений, а папоротники не образуют цветков.
</a:t>
            </a:r>
            <a:endParaRPr lang="en-US" sz="149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05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растения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577350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удерживает растение в почве и всасывает воду вместе с минеральными веществами. Он часто уходит глубоко в землю и помогает переживать засуху.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25201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соединяет все части растения, поддерживает листья и переносит воду, а также растворённые вещества. У трав он мягкий, у деревьев — древесный.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2926681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улавливает солнечный свет и участвует в образовании питательных веществ. Его широкая пластинка удобна для фотосинтеза и газообмена.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360134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нужен для размножения: в нём образуются семена после опыления и оплодотворения. Это важная часть жизни цветковых растений.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940575" y="427602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защищает семена и помогает им распространяться. Он может быть сочным или сухим, но всегда связан с новым поколением растения.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 устьица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тела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Покровная ткань образует наружный слой растения. Она защищает его от повреждений, высыхания и проникновения вредных организмов, а у молодых органов остаётся особенно тонкой.
</a:t>
            </a:r>
            <a:endParaRPr lang="en-US" sz="1488" dirty="0"/>
          </a:p>
        </p:txBody>
      </p:sp>
      <p:sp>
        <p:nvSpPr>
          <p:cNvPr id="8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 работают как система трубочек. По ним вода и минеральные вещества поднимаются от корня, а органические вещества распределяются по всему растению.
</a:t>
            </a:r>
            <a:endParaRPr lang="en-US" sz="1488" dirty="0"/>
          </a:p>
        </p:txBody>
      </p:sp>
      <p:sp>
        <p:nvSpPr>
          <p:cNvPr id="9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на листьях открываются и закрываются, регулируя поступление углекислого газа и выделение кислорода. Через них растение также теряет часть воды при испарении.
</a:t>
            </a:r>
            <a:endParaRPr lang="en-US" sz="151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 дыхание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пища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идёт в зелёных частях растения на свету. Лист использует воду и углекислый газ, чтобы образовать сахар, который служит источником питания и роста.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57033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кислород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процессе фотосинтеза выделяется кислород. Именно поэтому растения так важны для воздуха, которым дышат люди и животные.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52446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происходит постоянно, днём и ночью. Оно нужно растению, чтобы получать энергию из питательных веществ и использовать её для роста и 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Мини-викторина: фотосинтез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газ выделяется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фотосинтезе растения выделяют кислород. Этот газ попадает в воздух и становится необходимым для дыхания большинства живых организмов.
</a:t>
            </a:r>
            <a:endParaRPr lang="en-US" sz="1137" dirty="0"/>
          </a:p>
        </p:txBody>
      </p:sp>
      <p:sp>
        <p:nvSpPr>
          <p:cNvPr id="8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создаёт основу всех пищевых цепей и поддерживает состав атмосферы. Без него людям и животным не хватало бы пищи и кислорода.
</a:t>
            </a:r>
            <a:endParaRPr lang="en-US" sz="1137" dirty="0"/>
          </a:p>
        </p:txBody>
      </p:sp>
      <p:sp>
        <p:nvSpPr>
          <p:cNvPr id="9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необходимо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образования сахара растению нужны свет, вода и углекислый газ. Без одного из этих условий процесс идёт намного слабее или не начинается.
</a:t>
            </a:r>
            <a:endParaRPr lang="en-US" sz="113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воды, поглощённой корнями, не остаётся в растении, а выходит через листья и помогает охлаждению.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российская энциклопедия, статья «Транспирация»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поглощённой корнями воды растения обычно теряют через испарение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растения продолжают свой вид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два основных способа размножения растений и результат каждого из них.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сообщества вокруг растений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Поляна как начало цепи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лесной поляне травы и кустарники создают основу для жизни многих животных. Травоядные питаются листьями и семенами, а хищники находят добычу уже в цепи питания. Так растения незаметно поддерживают весь природный круговорот.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 несколько ярусов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густом лесу кроны деревьев задерживают ветер, дают тень и сохраняют влагу. Под ними живут мхи, грибы, насекомые и птицы. Растения создают для каждого слоя сообщества свой особый дом.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и его опылители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лугу растения быстро отрастают после скашивания или выпаса, а их цветки привлекают пчёл и бабочек. Насекомые переносят пыльцу, а растения получают возможность размножаться. Это пример тесной связи живых организмов.
</a:t>
            </a:r>
            <a:endParaRPr lang="en-US" sz="10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сезонов и жизнь растений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пробуждение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растения выходят из состояния покоя. Начинается рост побегов, распускаются почки, а корни снова активно поглощают воду и минеральные вещества из почвы.
</a:t>
            </a:r>
            <a:endParaRPr lang="en-US" sz="1342" dirty="0"/>
          </a:p>
        </p:txBody>
      </p:sp>
      <p:sp>
        <p:nvSpPr>
          <p:cNvPr id="9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растения получают больше света и тепла. В это время многие виды цветут, образуют семена и накапливают питательные вещества в корнях, стеблях или плодах.
</a:t>
            </a:r>
            <a:endParaRPr lang="en-US" sz="1342" dirty="0"/>
          </a:p>
        </p:txBody>
      </p:sp>
      <p:sp>
        <p:nvSpPr>
          <p:cNvPr id="10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у многих деревьев и кустарников созревают плоды. Листья меняют окраску, а затем опадают, чтобы растение меньше теряло воду в холодный период.
</a:t>
            </a:r>
            <a:endParaRPr lang="en-US" sz="1342" dirty="0"/>
          </a:p>
        </p:txBody>
      </p:sp>
      <p:sp>
        <p:nvSpPr>
          <p:cNvPr id="11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покой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рост сильно замедляется. Одни растения остаются зелёными, другие переживают мороз под снегом или в виде почек, семян и подземных органов.
</a:t>
            </a:r>
            <a:endParaRPr lang="en-US" sz="134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растения приспосабливаются к среде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засухи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пустынях растения защищаются от засухи по-разному. У них могут быть очень длинные корни, мясистые стебли или листья, которые уменьшают испарение воды.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холоду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холодном климате важна выносливость. Низкорослые формы прячутся под снегом, а многолетние растения переживают морозы благодаря подземным побегам, плотной кожице и запасам питательных веществ.
</a:t>
            </a:r>
            <a:endParaRPr lang="en-US" sz="1148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ветер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открытых местах растения выдерживают сильный ветер и яркое солнце. Узкие листья, гибкие стебли и восковой налёт помогают им не ломаться и не перегреваться.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расселиться, семена используют разные способы переноса. Их разносят ветер, вода и животные, а некоторые цепляются за шерсть или одежду благодаря особым крючочкам.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 — три способа размножения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групп показывает, как по-разному растения размножаются и приспосабливаются к условиям среды.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связаны с влажной средой, а семенное размножение помогает лучше защищать зародыш и расселяться.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 о группах растений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390 000 видов растений известно науке — и каждый вид расширяет возможности человека в питании, медицине и озеленении.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Kew Science, Plants of the World Online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390 000
</a:t>
            </a:r>
            <a:endParaRPr lang="en-US" sz="5154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растений известно науке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сокращения растений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мест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вырубки, осушение болот и распашка земель уничтожают привычные места обитания растений. Без подходящих условий редкие виды не могут сохраняться и размножаться.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 воды ослабляет растения, нарушает рост и повреждает семена. Особенно уязвимы виды, которые живут вблизи дорог, заводов и городских свалок.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фактор
</a:t>
            </a:r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редких цветов, вытаптывание и неосторожные костры в сухую погоду могут быстро сократить численность растений. Даже одно небрежное действие иногда наносит природе долгий ущерб.
</a:t>
            </a:r>
            <a:endParaRPr lang="en-US" sz="1367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сохранить виды
</a:t>
            </a:r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растений включает заповедники, заказники, охрану Красной книги и бережное поведение людей. Сохранение редких видов начинается с отказа от разрушительных действий в природе.
</a:t>
            </a:r>
            <a:endParaRPr lang="en-US" sz="138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вести наблюдения за растениями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наблюдений выбирают безопасное место: двор, парк или комнатное растение на подоконнике. Главное — не ломать ветки, не срывать листья и не тревожить корни.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фиксировать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дневник удобно записывать высоту растения, форму и цвет листьев, появление бутонов, цветков и плодов. Полезно отмечать дату и погоду, чтобы увидеть изменения точнее.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по неделям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лучше вести регулярно, например раз в неделю. Тогда видно, как растение растёт, меняется после полива, света или похолодания, и легче сравнивать результаты.
</a:t>
            </a:r>
            <a:endParaRPr lang="en-US" sz="1179" dirty="0"/>
          </a:p>
        </p:txBody>
      </p:sp>
      <p:sp>
        <p:nvSpPr>
          <p:cNvPr id="12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Дополнить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или простой рисунок помогают не только запомнить внешний вид растения, но и заметить мелкие изменения. Это делает наблюдение аккуратным и наглядным.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гербария шаг за шагом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Выбор растения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только распространённое растение и соберите небольшой образец. Редкие виды трогать нельзя, чтобы не наносить вред природе и не нарушать её равновесие.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Подпись и хранение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высыхания подпишите образец: название, место сбора и дату. Так гербарий станет учебной коллекцией, а не просто засушенным листом.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Сушка и расправление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 срежьте растение, расправьте листья и лепестки, затем положите его между листами бумаги. Сверху поместите пресс или тяжёлую книгу.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 — основа живой природы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мир поддерживает пищевые цепи, очищает воздух и создаёт среду для жизни животных и человека. Бережное отношение к растениям помогает сохранить природное равновесие и разнообразие видов.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2026-07-26T21:32:36Z</dcterms:created>
  <dcterms:modified xsi:type="dcterms:W3CDTF">2026-07-26T21:32:36Z</dcterms:modified>
</cp:coreProperties>
</file>