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«Родная земля» в литературе: память, природа, человек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родной земли соединяет дом, детство, природу, семейную историю и чувство привязанности.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урок по теме «Родная земля»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вы разберёте, как в литературе понимается малая родина: место первых впечатлений и личных воспоминаний. Тема встречается в стихах, рассказах, пословицах, песнях и текстах о природе. Важно увидеть её как часть внутреннего мира человека и его памяти.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детство как первый образ родной земли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двор, улица, школа и дорога знакомы с ранних лет. Через них читатель узнаёт близких людей, игры и школьные привычки — всё то, что кажется безопасным и тёплым.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художественном тексте простые детали быта становятся «узнаваемыми знаками» места. Описание предметов, привычных маршрутов и мелочей помогает почувствовать любовь к родине как что-то близкое.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показывают: привязанность к родной земле рождается не из больших слов, а из маленького опыта. Именно поэтому такие картины помогают герою сохранять себя и своё достоинство.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9787"/>
            <a:ext cx="4569000" cy="24629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000" y="2679787"/>
            <a:ext cx="4569000" cy="24629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родного края в литературном образе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455250" y="1342550"/>
            <a:ext cx="36585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Есенинская берёзовая тишина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поля в стихах С. А. Есенина связаны с деревней и русским пейзажем. Берёзы, травы, луг создают ощущение «своего» пространства, где природа не просто красива — она помогает помнить и чувствовать.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64850" y="1342550"/>
            <a:ext cx="3777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Тютчевский и фетовский пейзаж настроения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Ф. И. Тютчева и А. А. Фета природные картины передают не только вид, но и настроение. Смена времён года, тихая река, дождь или закат показывают, как внешний мир отражается в душе человека.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643" y="2220202"/>
            <a:ext cx="421649" cy="337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567" y="2201462"/>
            <a:ext cx="421649" cy="3747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4240" y="2183062"/>
            <a:ext cx="36015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3439" y="2183062"/>
            <a:ext cx="41160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язык как часть родной земли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названия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родном языке живут названия улиц, рек, полей и уголков двора. Они сохраняют память о том, как люди из поколения в поколение ориентировались в своём крае.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слова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героев слышны домашние обращения и «свои» названия предметов. Такие слова возвращают чувство близости и показывают, что родная земля начинается с семьи.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 точность народной мысли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о земле, труде, доме и родине коротко и точно выражают отношение народа к месту, где человек живёт. Их легко узнавать и применять в жизни.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 сказки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и сказки передают традиции, обычаи и представления о добре. Через образы языка герой ощущает связь с культурой своего края.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литературе раскрывается чувство родной земли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и смыслы складываются постепенно: от личного опыта к ответственности за место, где живёшь.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память поколений в теме родной земли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родная земля часто появляется через рассказы о родителях, бабушках и дедушках. Упоминание семейных занятий и привычек показывает: человек связан с местом всей своей жизнью.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прошлого — старые фотографии, письма, предметы быта — делают память конкретной. Благодаря ним герой понимает, что история семьи продолжается в судьбе его улицы и родного края.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тексте звучит память о предках, место становится особенно значимым. Любовь к родной земле тогда не случайна: она поддерживается уважением к прожитому и к тем, кто строил это место.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925651"/>
            <a:ext cx="4300800" cy="16380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Колонки показывают элемент образа, возможный литературный пример и значение для героя.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родной земли почти всегда соединяет личное и общее: бытовые детали, природа и язык помогают понять историю и сохранить связь поколений.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 теме «Родная земля» (7 класс)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включает образ родной земли в литературе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традиции как часть образа родной земли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848000" y="437251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общие дела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семейные обряды и совместные приготовления показывают, как люди живут в согласии со своим краем. В литературе такие моменты делают традицию «живой».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326075" y="19831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игры и угощения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игры и угощения раскрывают характер народа и его отношение к природе, труду и людям. Через повторяющиеся события возникает ощущение непрерывности жизни.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843313" y="35290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традиций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подчёркивают передачу обычаев от старших к младшим. Так родная земля сохраняет не только дома и природу, но и уклад жизни, память и общие ценности.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места и историческая память в произведениях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Памятники, старые улицы, музеи, мемориалы, храмы и исторические здания сохраняют память о прошлом. В литературе такие места помогают почувствовать связь времён и уважение к тем, кто жил раньше.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видит старинный дом, площадь или памятник, ему становится яснее: родная земля имеет свою историю и своих защитников, тружеников, поэтов и героев — это формирует внутреннюю ответственность.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образе родной земли чаще всего звучат узнаваемые пейзажи и «свои» места дома. Остальные элементы дополняют картину: язык, история, традиции и люди.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сектора показывают, что привязанность начинается с природы и дома. Без языка, памяти и традиций чувство родства становится неполным.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для учебной интерпретации (данные не статистические), 2026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становится символом родной земли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о малой родине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С. А. Есенина часто встречаются деревня, поля, берёзы и русский пейзаж: красота природы тесно связана с личными воспоминаниями и узнаваемым бытом родных мест.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М. Рубцов пишет о тишине знакомых уголков, о дороге, доме и мягкой, светлой грусти. В его стихах малая родина ощущается как чувство, которое бережно ведёт человека.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М. Ю. Лермонтова тема родины нередко раскрывается через природу, мотивы свободы и сильную внутреннюю привязанность. Природные образы помогают передать глубину переживаний о земле.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мысль лирики в том, что любовь к родной земле бывает разной по настроению: тихой, глубокой и очень личной. Она проявляется в деталях, интонациях и точных ощущениях. 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Родная земля в народном искусстве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Традиционный декор и «говорящие» мотивы
</a:t>
            </a:r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песни, вышивка, узоры, глиняная игрушка, резьба по дереву и роспись показывают особенности разных мест и традиций. В них заметны любовь к труду, уважение к красоте и бережное отношение к материалам края.
</a:t>
            </a:r>
            <a:endParaRPr lang="en-US" sz="1388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 как мост между бытом и природой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образа родной земли особенно важны орнаменты и символы: птицы, цветы, солнце, дом и дерево. Эти мотивы связывают повседневность с природой и создают ощущение непрерывной культурной памяти.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Заметнее всего обычно становятся действия, которые сразу меняют облик места: посадки, уборка, сохранение зданий и памятных точек.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баланс: природная среда и исторические ориентиры формируют внешний вид края, а знания и традиции поддерживают его смысл.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учебное сравнение (не статистика), 2026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заботится о родной земле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6200" y="534175"/>
            <a:ext cx="368100" cy="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7850" y="1953000"/>
            <a:ext cx="364800" cy="36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7850" y="3390625"/>
            <a:ext cx="364800" cy="364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6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 любовь к родному краю
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5534400" y="515375"/>
            <a:ext cx="3249600" cy="12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и бережное отношение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берегут ручьи и реки, родная земля сохраняет привычную красоту и здоровье. В литературе природа часто становится символом заботы, начинающейся с ежедневных решений.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534400" y="1953000"/>
            <a:ext cx="3249600" cy="12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зелень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парки и зелёные дворы делают край пригодным для жизни и радостным. Равнодушие к растениям и вырубка деревьев разрушают знакомый пейзаж и настроение места.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534400" y="3390625"/>
            <a:ext cx="3249600" cy="12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мусора и небрежности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Своевременная уборка и культура обращения с отходами помогают не загрязнять почву и воду. В текстах о природе защита родного края показана как результат уважения к миру вокруг.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1785661"/>
            <a:ext cx="4333200" cy="19180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Выделенные действия дают конкретные результаты: уменьшают загрязнение, усиливают зелень, сохраняют память и поддерживают культурную связь. 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забота о родной земле складывается из разных сфер — экология, культура и память. Малые действия становятся заметными, когда повторяются регулярно.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рекомендации и типовые школьные практики (обобщение), 2026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сохранить родную землю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чувства гордости к поступкам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переходов: узнавание мест → интерес → гордость → ответственность → дела.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Родная земля в биографиях известных людей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биографиях писателей, поэтов, учёных, художников и спортсменов нередко упоминается место детства. Оно повлияло на характер и взгляды: помогло сформировать привычки, интересы и нравственные ориентиры.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из них сохраняли связь с родным городом, селом или регионом даже вдали от дома. Воспоминания возвращались в письмах, интервью и заметках, поддерживая внутреннюю опору в трудные периоды.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творчестве и мемуарах малая родина часто выступает источником силы и вдохновения. Человек переносит в новое время образ знакомых мест, чтобы не потерять собственный смысл и корни.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 родина глазами семиклассника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образ родной земли складывается из понятных деталей: любимой улицы, школьного двора, парка, реки, площадки, деревьев, соседей и друзей. Именно конкретика делает тему близкой.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сочинениях и устных ответах такие наблюдения помогают связать литературную тему с жизнью. Когда ученик сравнивает текст с собственными впечатлениями, родная земля становится реальной и убедительной.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Родная земля как ценность, память и ответственность
</a:t>
            </a:r>
            <a:endParaRPr lang="en-US" sz="335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Родная земля в литературе объединяет дом, семью, природу, язык, традиции и историю. Образ малой родины объясняет, почему человек бережно хранит память и проявляет уважение в заботе о природе, людях и месте.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2026-05-15T05:34:36Z</dcterms:created>
  <dcterms:modified xsi:type="dcterms:W3CDTF">2026-05-15T05:34:36Z</dcterms:modified>
</cp:coreProperties>
</file>