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элементы в оболочках Земли и молекулах живых систем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химия связывает горные породы, воду, воздух и живые клетки.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состав Земли и организмов не совпадает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Земные оболочки устроены по-разному, поэтому элементы распределены неравномерно. Жизнь же отбирает лишь те, что дают устойчивые, но гибкие связи и поддерживают обмен веществ, рост и наследственность.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Элементный состав земной коры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масса коры сосредоточена в нескольких элементах, образующих минералы и горные породы.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кислорода и кремния указывает на силикатную природу земной коры.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геохимическим и школьным справочным данным
</a:t>
            </a:r>
            <a:endParaRPr lang="en-US" sz="75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химического состава оболочек Земли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элементы и соединения характерны для каждой оболочки Земли.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оболочка имеет свой химический профиль, определяемый условиями существования вещества.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Геохимические и школьные справочные источники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как область силикатов и алюмосиликатов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минералов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минералов коры построена на тетраэдре SiO4. Такое строение делает силикаты устойчивыми и разнообразными, а также лежит в основе множества горных пород.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коры особенно заметны кремний, кислород и алюминий, а также калий, натрий, кальций и магний. Их сочетания образуют кварц, полевые шпаты, слюды и глины.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Силикатные структуры придают земной коре механическую прочность и сравнительно высокую устойчивость к разрушению. Поэтому именно она служит главным источником минералов для почв и осадков.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 силикатов постепенно меняет состав пород, создаёт рыхлые отложения и формирует минеральную основу почв. Так геология напрямую влияет на условия жизни на суше.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и ядро: химия глубинных оболочек Земли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507962" y="12034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мантии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мантии преобладают оливин и пироксены — минералы, богатые магнием, железом, кислородом и кремнием. Их состав отражает высокие температуры и большую плотность глубинных слоёв.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7962" y="2383700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ядра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Земли в основном железное; в нём также присутствует никель и небольшие доли лёгких элементов. Такое строение объясняет его высокую плотность и особые физические свойства.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7962" y="3563991"/>
            <a:ext cx="48963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мантией и ядром показывает, как при росте давления и температуры меняются химический состав и агрегатное состояние вещества. Это один из ключевых принципов строения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элементов от пород к живым организмам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веществ между литосферой, гидросферой и биосферой.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и гидросфера как источники важнейших элементов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и кислород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состоит преимущественно из азота и кислорода, поэтому она одновременно поддерживает дыхание организмов и участвует в круговороте азота и углерода.
</a:t>
            </a:r>
            <a:endParaRPr lang="en-US" sz="1157" dirty="0"/>
          </a:p>
        </p:txBody>
      </p:sp>
      <p:sp>
        <p:nvSpPr>
          <p:cNvPr id="9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обмена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обеспечивает газообмен, а вода переносит вещества, растворяет соли и служит основой многих реакций. Без этих оболочек нормальное существование жизни невозможно.
</a:t>
            </a:r>
            <a:endParaRPr lang="en-US" sz="1157" dirty="0"/>
          </a:p>
        </p:txBody>
      </p:sp>
      <p:sp>
        <p:nvSpPr>
          <p:cNvPr id="10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Растворённые ионы воды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содержит ионы натрия, хлора, магния, кальция, калия и сульфата. Именно они делают воду химически активной средой для транспорта и реакций.
</a:t>
            </a:r>
            <a:endParaRPr lang="en-US" sz="11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живого вещества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малое число ведущих элементов, именно они задают строение клеток и их функции.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опирается на ограниченный набор элементов, но использует их максимально универсально.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биохимии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жизнь использует именно эти элементы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23977" y="2084817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 и полярности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Водород и кислород входят в состав воды и большинства органических соединений. Их сочетание создаёт полярность молекул, что важно для растворения веществ и протекания реакций.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23977" y="307948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необходим для аминокислот и нуклеотидов, фосфор — для АТФ и нуклеиновых кислот, сера — для ряда аминокислот и стабилизации структуры белков.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23977" y="1090150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каркас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образует четыре прочные ковалентные связи и легко соединяется в цепи, кольца и разветвлённые структуры. Благодаря этому он становится основой огромного числа органических молекул.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423977" y="4074149"/>
            <a:ext cx="36480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Ионная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5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Натрий, калий, кальций, магний и хлор поддерживают мембранный потенциал, мышечное сокращение, работу ферментов и передачу сигналов, обеспечивая согласованность процессов в клетке.
</a:t>
            </a:r>
            <a:endParaRPr lang="en-US" sz="10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и их роль в биомолекулах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биогенные элементы образуют основу строения клеток, тканей и молекул жизни.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набор элементов выполняет разные функции: одни строят молекулы, другие обеспечивают перенос веществ, энергию и сигнальные процессы.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биохимии; обобщение учебных сведений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универсальная среда жизни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клетка не обходится без воды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заполняет клетку не как пассивная среда, а как активный участник жизни. В ней растворяются ионы и молекулы, проходят реакции обмена и переносится тепло. Благодаря этому клетка сохраняет внутреннюю устойчивость даже при изменении условий внешней среды.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связи, которые удерживают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 воды соединяются водородными связями, и именно они придают ей необычные свойства. Высокая теплоемкость, поверхностное натяжение и капиллярность помогают поддерживать температуру, поднимать жидкости по сосудам и сохранять форму многих биологических структур.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состава земной коры и клеточного вещества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заметно возрастает доля углерода, азота и фосфора — элементов, редких для коры, но критически важных для биомолекул.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 повторяет состав земной коры, а избирательно концентрирует элементы, пригодные для построения и работы биологических систем.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кора: усреднённые справочные данные; клеточное вещество: школьное обобщение по 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4828"/>
            <a:ext cx="202200" cy="20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4627" y="3197877"/>
            <a:ext cx="189000" cy="21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34351" y="3204778"/>
            <a:ext cx="202200" cy="202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Биогенные элементы: макро- и микроэлементы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H, C, O, N, P, S, Ca, K, Na, Mg и Cl образуют основную массу клеток и тканей, поэтому определяют строение организма и главные биохимические процессы.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Fe, Zn, Cu, Mn, I, Co, Mo и Se нужны в малых количествах, но без них нарушается работа ферментов, гормонов и систем переноса электронов.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Макроэлементы входят в состав белков, нуклеиновых кислот, липидов и минеральных веществ, создавая основу клеток, тканей и межклеточных структур.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Регуляторная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Микроэлементы часто действуют как кофакторы и компоненты биологически активных соединений, поэтому их влияние велико даже при очень низких концентрациях.
</a:t>
            </a:r>
            <a:endParaRPr lang="en-US" sz="104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элементы функционируют в клетке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путь биогенных элементов от внешней среды к их включению в обмен веществ и клеточные структуры.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избыток элементов в живых организмах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Железо и 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железа снижает образование гемоглобина, поэтому ткани получают меньше кислорода. Это быстро отражается на самочувствии, работоспособности и нормальном течении обмена веществ.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Йод и гормоны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дефиците йода щитовидная железа не может синтезировать гормоны в достаточном количестве. Нарушается регуляция роста и обмена веществ, а сама железа может увеличиваться.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 и мышцы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кальция ослабляет костную ткань и нарушает сокращение мышц. Этот элемент также необходим для передачи сигналов в клетках и нормальной работы нервной системы.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тоже опасен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высокие концентрации натрия, фтора и тяжёлых металлов нарушают ионный баланс и активность ферментов. Поэтому для организма важны не только поступление, но и строгая регуляция.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углерода, азота и фосфора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Углерод: дыхание, фотосинтез и обмен с атмосферой
</a:t>
            </a:r>
            <a:pPr algn="l" indent="0" marL="0">
              <a:lnSpc>
                <a:spcPct val="115000"/>
              </a:lnSpc>
              <a:buNone/>
            </a:pPr>
            <a:r>
              <a:rPr lang="en-US" sz="34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 постоянно переходит из одной формы в другую: растения связывают его в процессе фотосинтеза, а живые организмы возвращают в атмосферу при дыхании. После смерти остатки разлагаются, и углерод снова включается в общий круг обмена веществ.
</a:t>
            </a:r>
            <a:endParaRPr lang="en-US" sz="1016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Азот: от воздуха к белкам
</a:t>
            </a:r>
            <a:pPr algn="l" indent="0" marL="0">
              <a:lnSpc>
                <a:spcPct val="115000"/>
              </a:lnSpc>
              <a:buNone/>
            </a:pPr>
            <a:r>
              <a:rPr lang="en-US" sz="35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азот недоступен большинству организмов, поэтому сначала его связывают бактерии. Затем соединения азота проходят через почву, растения и пищевые цепи, а часть возвращается в атмосферу благодаря денитрифицирующим микроорганизмам.
</a:t>
            </a:r>
            <a:endParaRPr lang="en-US" sz="1046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Фосфор: путь из пород в 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не имеет выраженной газовой стадии, поэтому его круговорот тесно связан с горными породами, почвами и водоёмами. Фосфаты входят в АТФ, ДНК и мембраны, а затем снова переходят в осадки.
</a:t>
            </a:r>
            <a:endParaRPr lang="en-US" sz="10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как связь между геосферами и биосферой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непрерывно перемещаются между оболочками Земли, образуя общую систему обмена веществом и энергией.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зависит от притока элементов из геосфер и одновременно возвращает их в окружающую среду через круговороты.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диаграмма; значения условные, отражают направление и значимость потоков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025"/>
            <a:ext cx="324000" cy="32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4403" y="1675625"/>
            <a:ext cx="260100" cy="34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81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6544" y="1687025"/>
            <a:ext cx="324000" cy="32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687025"/>
            <a:ext cx="324000" cy="324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химических элементах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 урожай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 определяет обеспеченность растений питательными элементами. По нему судят о необходимости удобрений и о том, какие культуры будут развиваться лучше.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воды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состав воды влияет на здоровье человека и животных. Избыток или недостаток отдельных ионов может нарушать работу органов и обмен веществ.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Геохимический анализ помогает выявлять загрязнение среды и дефициты веществ в организме. Это делает его важным инструментом для профилактики и диагностики.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 поиск руд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распределению элементов находят месторождения полезных ископаемых и оценивают состав пород. Знание химии земли напрямую связано с практикой добычи ресурсов.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Криминалистика и астробиология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элементов используют для анализа веществ и объектов, а в поиске внеземной жизни они помогают оценивать условия, при которых возможны биологические процессы.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планета — общий химический язык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 жизнь связаны единым набором элементов, но используют их по-разному. Понимание этого различия помогает увидеть, как геохимия, биология и экология описывают одну систему.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2026-06-01T23:06:01Z</dcterms:created>
  <dcterms:modified xsi:type="dcterms:W3CDTF">2026-06-01T23:06:01Z</dcterms:modified>
</cp:coreProperties>
</file>