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союзные слова связывают события во времени для логичного построения текста.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временные союзные слова (Time Linkers) в английском языке
</a:t>
            </a:r>
            <a:endParaRPr lang="en-US" sz="222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237" y="720000"/>
            <a:ext cx="3609375" cy="360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временные союзные слова и почему они важны
</a:t>
            </a:r>
            <a:endParaRPr lang="en-US" sz="2233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союзные слова устанавливают порядок и связь между событиями, обеспечивая ясность и структурированность речи и письма на английском языке, что особенно важно для академического общения.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after, before, when, while широко применяются для обозначения последовательности и одновременности действий в английской речи.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soon as подчеркивает быстроту перехода к следующему событию, поддерживая динамичность повествования и точность временных рамок.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Until указывает на границу временного периода, после которого происходит изменение состояния или действия.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 фиксирует начальную точку временного промежутка, часто используется с перфектными временами для выражения длительности.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временные союзные слова в английском языке
</a:t>
            </a:r>
            <a:endParaRPr lang="en-US" sz="26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147" y="1308500"/>
            <a:ext cx="278005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‘Before’ и ‘After’: различие и примеры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‘Before’ указывает, что одно действие происходит раньше другого, например: «I do my homework before I go out». Это союз, демонстрирующий предварительность события.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‘After’ обозначает следование события за другим, например: «She called me after she finished work». Используется в различных временных формах для точного выражения хронологии.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‘While’ подчеркивает длительность действия во время другого события, например: «While I was reading, the doorbell rang» — сочетание длительного и прерывистого действия.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‘When’ фиксирует конкретный момент возникновения события, как в предложении: «When I arrived, the lesson started», указывая на точное время.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встречается структура Past Continuous + Past Simple, демонстрирующая фоновое действие и внезапное событие, что способствует выразительности речи.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‘While’ и ‘When’: одновременные действия
</a:t>
            </a:r>
            <a:endParaRPr lang="en-US" sz="264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059154"/>
            <a:ext cx="3709500" cy="1740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time linkers по значениям и временам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во временном использовании и значении ключевых союзов для правильного выбора в речи.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временного союза зависит от точных смысловых и временных нюансов контекста.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Grammar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‘As soon as’: немедленная последовательность
</a:t>
            </a:r>
            <a:endParaRPr lang="en-US" sz="1914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‘As soon as’ подчеркивает немедленное следование события за предыдущим. Типичная конструкция – сочетание Present Simple с Future Simple, например: «As soon as he arrives, we will start».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союз усиливает ощущение срочности и точности во времени, часто встречается в инструкциях и планах, придавая речи динамичность и последовательность.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‘Until’ обозначает момент, к которому длится действие — «Wait until the bell rings» — акцент на завершении процесса.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‘Since’ указывает на начало действия или события, используясь с перфектными временами: «He has lived here since 2010», подчеркивая длительность.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в использовании связано с тем, что ‘until’ фиксирует предел времени, а ‘since’ — точку отсчёта, важную для понимания хронологии событий.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‘Until’ и ‘Since’: ограничение по времени и отправная точка
</a:t>
            </a:r>
            <a:endParaRPr lang="en-US" sz="264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7089" y="1231050"/>
            <a:ext cx="2703723" cy="269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союза ‘when’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‘when’ может обозначать период или конкретный момент: «When I was young» — период жизни, «When I came» — конкретное событие во времени. Контекст определяет смысл.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случаи: многозначные связки и контекстуальное употребление
</a:t>
            </a:r>
            <a:endParaRPr lang="en-US" sz="2102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Многофункциональность ‘as’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‘As’ используется для выражения одновременности («As I was leaving, she called») и причины («As it was late, we went home»), что требует внимания к контексту для правильной интерпретации.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неправильный выбор времени, например использование Present вместо Past в придаточных предложениях с временными союзами.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‘when’ и ‘while’ приводит к некорректному выражению одновременности или последовательности событий в речи и письме.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Дословный перевод с русского языка без учёта особенностей английской структуры вызывает нарушение смысла и грамматической правильности.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Некорректные примеры, такие как «When I was study, he come», важно корректировать на «While I was studying, he came» для правильной передачи времени и аспектов.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использовании time linkers: типовые случаи у русскоязычных учащихся
</a:t>
            </a:r>
            <a:endParaRPr lang="en-US" sz="209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употребления временных союзов в британском и американском английском
</a:t>
            </a:r>
            <a:endParaRPr lang="en-US" sz="226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показывает различия в частоте употребления time linkers в диалектах, подчёркивая особенности регионального языка и стилистические предпочтения.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данных видно, что 'when' используется значительно чаще 'while', а 'as soon as' более характерен для американского английского, что отражает нюансы их разговорной речи.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National Corpus и Corpus of Contemporary American English, 2023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формальной письменной речи представлены полные и структурированные предложения с временными союзами ‘before’, ‘after’, ‘while’, обеспечивающими ясность и логичность изложения.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союзы в неформальной и формальной переписке
</a:t>
            </a:r>
            <a:endParaRPr lang="en-US" sz="264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неофициальной переписке допускаются сокращённые и упрощённые формы, часто без явных союзов, что ускоряет коммуникацию, но порой снижает точность передачи смысла.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формально — ‘Please contact me after you have finished’, неформально — ‘See you after class’, что демонстрирует адаптацию к контексту общения.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связки в литературе и СМИ: стилистические функции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драма в художественной прозе
</a:t>
            </a:r>
            <a:pPr algn="l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союзы активно используются для создания ритмической структуры и эмоционального напряжения. Например, фраза ‘As soon as the sun rose, the city awoke’ усиливает динамику повествования, подчеркивая смену событий.
</a:t>
            </a:r>
            <a:endParaRPr lang="en-US" sz="1594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газетных заголовках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связки помогают кратко и выразительно структурировать новостные заголовки, например, ‘After the Storm: Rebuilding Begins’, формируя лаконичное сообщение с временной привязкой.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Жанровые особенности в СМИ и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16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различных жанрах временные союзные слова приобретают уникальные функции: в новостях — информационная точность, в литературе — создание атмосферы и подтекста через временные соотношения событий.
</a:t>
            </a:r>
            <a:endParaRPr lang="en-US" sz="168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подходящего временного союза
</a:t>
            </a:r>
            <a:endParaRPr lang="en-US" sz="1832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выбора временного союза в зависимости от хронологии и контекста, согласно учебным материалам по английской грамматике
</a:t>
            </a:r>
            <a:endParaRPr lang="en-US" sz="82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союзы вводят придаточные предложения, где важно соблюдать временную согласованность для сохранения точности значений и логичности высказываний.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сочетание Future Simple главной части и Present Simple придаточного — ‘I will call you after I finish my homework’, что соответствует правилам грамматики.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следует уделять правильному выбору времен в сложных предложениях, чтобы избежать двусмысленности и грамматических ошибок.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Сложноподчинённые предложения с временными союзами
</a:t>
            </a:r>
            <a:endParaRPr lang="en-US" sz="255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473064"/>
            <a:ext cx="5742000" cy="130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3027077"/>
            <a:ext cx="5742000" cy="1300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задания и упражнения для закрепления знаний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470575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Вставка временных союзов в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получают текст с пропусками, куда необходимо вставить подходящие временные союзы, развивая навыки правильного выбора по смыслу и времени действия.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3024588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исправление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7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упражнении представлены предложения с типичными ошибками в употреблении временных союзов, которые нужно выявить и исправить, что способствует лучшему пониманию грамматических нюансов.
</a:t>
            </a:r>
            <a:endParaRPr lang="en-US" sz="135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временные союзы помогают логично выстраивать повествование и обеспечивают плавный переход между событиями или действиями слушателям.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изложении инструкций использование союзов ‘before’, ‘after’ структурирует процесс и облегчает восприятие последовательности действий.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историческом пересказе и аргументации time linkers позволяют подчеркнуть хронологическую последовательность с пояснением причинно-следственных связей.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‘First, we met at the station. Then, after buying tickets, we entered the theater’ демонстрирует четкую структуру повествования.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 Linkers в устной речи и аргументации
</a:t>
            </a:r>
            <a:endParaRPr lang="en-US" sz="264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895162"/>
            <a:ext cx="4231200" cy="199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и эквиваленты на русском: сложности и ловушки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соответствия наиболее распространённых временных союзов английского и русского языков с примерами использования. Не все конструкции имеют дословные аналоги, что требует учета контекста.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временных союзов требует учитывать контекст, так как прямые эквиваленты не всегда передают точное значение и оттенки времени.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Dictionary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самостоятельному усвоению time linkers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карточек (flashcards)
</a:t>
            </a:r>
            <a:pPr algn="l" indent="0" marL="0">
              <a:lnSpc>
                <a:spcPct val="100000"/>
              </a:lnSpc>
              <a:buNone/>
            </a:pPr>
            <a:r>
              <a:rPr lang="en-US" sz="17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применение карточек с временными союзами помогает закреплять значения и правильное употребление в разных контекстах, активизируя запоминание и расширяя словарный запас.
</a:t>
            </a:r>
            <a:endParaRPr lang="en-US" sz="1731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текстов и ведение дневника
</a:t>
            </a:r>
            <a:pPr algn="l" indent="0" marL="0">
              <a:lnSpc>
                <a:spcPct val="100000"/>
              </a:lnSpc>
              <a:buNone/>
            </a:pPr>
            <a:r>
              <a:rPr lang="en-US" sz="17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разбор англоязычных текстов с выделением временных союзов развивает навыки понимания, а личный дневник на английском стимулирует активное применение изученных конструкций.
</a:t>
            </a:r>
            <a:endParaRPr lang="en-US" sz="176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Системное освоение временных союзных слов — ключ к уверенной коммуникации
</a:t>
            </a:r>
            <a:endParaRPr lang="en-US" sz="2075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 практика использования временных союзов обогащают речевые навыки, повышают уровень понимания текстов и способствуют успешному общению в разнообразных ситуациях.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2026-05-07T06:03:57Z</dcterms:created>
  <dcterms:modified xsi:type="dcterms:W3CDTF">2026-05-07T06:03:57Z</dcterms:modified>
</cp:coreProperties>
</file>