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 и Куба: сравнение стран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страны Латинской Америки: общий язык, разные миры.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 узнаем на уроке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сравним, где находятся Мексика и Куба, как складывалась их история, чем отличаются традиции, еда, музыка, города и повседневная жизнь.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находятся Мексика и Куба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380150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Мексики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 занимает южную часть Северной Америки и граничит с США и Гватемалой. Её побережья выходят к Тихому океану и Мексиканскому заливу.
</a:t>
            </a:r>
            <a:endParaRPr lang="en-US" sz="1057" dirty="0"/>
          </a:p>
        </p:txBody>
      </p:sp>
      <p:sp>
        <p:nvSpPr>
          <p:cNvPr id="11" name="Text 3"/>
          <p:cNvSpPr txBox="1"/>
          <p:nvPr/>
        </p:nvSpPr>
        <p:spPr>
          <a:xfrm>
            <a:off x="565825" y="3125565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Кубы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Куба — большой остров в Карибском море. Она лежит южнее Флориды и окружена тёплыми водами, что влияет на климат и образ жизни.
</a:t>
            </a:r>
            <a:endParaRPr lang="en-US" sz="1057" dirty="0"/>
          </a:p>
        </p:txBody>
      </p:sp>
      <p:sp>
        <p:nvSpPr>
          <p:cNvPr id="12" name="Text 4"/>
          <p:cNvSpPr txBox="1"/>
          <p:nvPr/>
        </p:nvSpPr>
        <p:spPr>
          <a:xfrm>
            <a:off x="565825" y="3870973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отличия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Мексике встречаются пустыни, горы, высокогорья и тропические леса. Куба меньше по территории и имеет более выраженный островной, влажный и тёплый характер.
</a:t>
            </a:r>
            <a:endParaRPr lang="en-US" sz="10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78510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 народы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9675" y="2787078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обеих странах главным языком является испанский, поэтому в речи, школах и официальных документах много общего. Это наследие колониальной эпохи.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602931" y="278177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языки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Мексике, кроме испанского, сохранились десятки местных языков. Среди них науатль, майя и сапотекский, которые передаются в семьях и общинах.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6191" y="278177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культур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Мексики и Кубы имеют разный состав, но в истории обеих стран заметно смешение европейских, коренных и африканских культур.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669427" y="279272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Испании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 повлияла на религию, традиции, архитектуру и праздники. Поэтому во многих городах можно увидеть общие черты, несмотря на различия стран.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история Мексики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XVI века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прихода европейцев на территории нынешней Мексики существовали развитые цивилизации, включая майя и ацтеков. Они создали города, календари и сложные традиции.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61530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1519 год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1519 году началась испанская конкиста. После неё территория вошла в состав испанских владений, а местная жизнь сильно изменилась.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6477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1821 год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1821 году Мексика получила независимость. Страна начала строить собственное государство и новые политические и общественные институты.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1425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1910 год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1910 году началась Мексиканская революция. Она повлияла на власть, землю, права людей и дальнейшее развитие страны.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история Кубы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2744800" y="2288994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Колониальное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на Кубе сформировалась культура, в которой переплелись испанские и африканские традиции. Это особенно заметно в музыке, танцах и религиозных обычаях.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1243278" y="3882200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 век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 веке Куба стала испанской колонией. Остров был важным пунктом на морских путях и постепенно вошёл в колониальную систему Испании.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4162275" y="3335815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1959 год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1959 году произошла революция, после которой страна изменила политический курс. Этот перелом определил современную историю Кубы.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5787904" y="1980337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Куба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Куба известна своими городами, морским расположением, культурой и туризмом. Остров остаётся одной из самых узнаваемых стран Карибского региона.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символы Мексики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мёртвых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мёртвых — один из самых узнаваемых мексиканских праздников. Во время него семьи вспоминают близких, украшают алтарь и используют яркие символы, связанные с памятью.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костюмы, маски и бумажные украшения делают улицы особенно красочными. Такие детали помогают передать радость, уважение к традициям и уважение к предкам.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фестивали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регионах проходят ярмарки и фестивали, где показывают народные танцы, музыку и ремёсла. Это поддерживает связь между поколениями и местными общинами.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встречи занимают важное место в повседневной культуре. Многие праздники отмечают вместе, дома или на улице, чтобы сохранять общение и традиции.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ремёсла Мексики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4763075" y="2164725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Сомбреро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Сомбреро стало одним из самых известных символов мексиканской культуры. Его часто связывают с народными праздниками, танцами и образами сельской жизни.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758075" y="2787867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и 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Вышивка, керамика и деревянные маски показывают мастерство ремесленников. Такие изделия делают вручную, поэтому в каждом регионе они имеют свои особенности.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758075" y="3411004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танцы и музыка отличаются по ритму и костюмам. Они сохраняют память о старинных обычаях и помогают узнавать культуру разных областей страны.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758075" y="4034144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 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Мексиканские цвета обычно очень яркие: красный, жёлтый, зелёный, синий. Они заметны в одежде, украшениях, флагах и праздничном оформлении улиц.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9997" y="595933"/>
            <a:ext cx="4579800" cy="7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Мексики: главные блюда и ингредиенты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827950" y="1826350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продукты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Кукуруза, фасоль, чили и томаты составляют основу многих блюд. Эти продукты использовали ещё древние народы, поэтому они особенно важны для национальной кухни.
</a:t>
            </a:r>
            <a:endParaRPr lang="en-US" sz="861" dirty="0"/>
          </a:p>
        </p:txBody>
      </p:sp>
      <p:sp>
        <p:nvSpPr>
          <p:cNvPr id="11" name="Text 3"/>
          <p:cNvSpPr txBox="1"/>
          <p:nvPr/>
        </p:nvSpPr>
        <p:spPr>
          <a:xfrm>
            <a:off x="821307" y="2610562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 — это мягкая или хрустящая лепёшка с начинкой. Внутрь добавляют мясо, овощи, соусы и зелень, поэтому блюдо легко менять по вкусу.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24781" y="3409063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Энчилада и кесадилья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Энчилада и кесадилья показывают любовь мексиканцев к кукурузным лепёшкам и сыру. Эти блюда часто подают горячими и дополняют пряными соусами.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819260" y="4200751"/>
            <a:ext cx="41883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Тамале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Тамале готовят из кукурузного теста с начинкой, завернутой в листья. Это традиционное блюдо связано с праздниками и домашней кухней.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остаётся её главным символом и основой многих традиционных блюд.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 объясняет, почему блюда, лепёшки и соусы так тесно связаны в этой кухне.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 Geographic; Encyclopedia Britannica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традиции Кубы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Уличные праздники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Кубе праздники часто выходят на улицы: звучит музыка, люди танцуют, а карнавалы превращают города в яркое зрелище с костюмами, барабанами и общим весельем.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Карнавал Сантьяго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Карнавал в Сантьяго-де-Куба особенно известен своей энергией. Он показывает, как кубинцы умеют соединять танец, музыку и коллективное празднование в одной традиции.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часть кубинской жизни — семейные встречи. За столом, в гостях или на прогулке люди много общаются, а вечерняя атмосфера на острове остаётся спокойной и тёплой.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культур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Кубинская культура соединяет испанские и африканские корни. Это особенно заметно в ритмах, движениях танцев и способе отмечать праздники, где музыка звучит почти постоянно.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525" y="3166568"/>
            <a:ext cx="8398200" cy="15828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Кубы: главные блюда и ингредиенты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669274" y="1900020"/>
            <a:ext cx="18030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 и фасоль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кубинского стола составляют рис и фасоль. Вместе они встречаются в повседневных блюдах и отражают простую, сытную и очень узнаваемую кухню острова.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869932" y="1897030"/>
            <a:ext cx="18030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Свинина и гарниры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Свинина — один из самых популярных видов мяса на Кубе. Её готовят по-разному: тушат, жарят и подают с гарниром из риса, овощей или жареных бананов.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061363" y="1897017"/>
            <a:ext cx="16275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блюда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известных блюд часто называют ropa vieja и moros y cristianos. Эти названия хорошо показывают, как кубинская кухня сочетает испанские традиции и местные продукты.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7061288" y="1899967"/>
            <a:ext cx="16275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продукты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Бананы, цитрусовые и морская рыба особенно важны на острове. Они подчёркивают тропический климат Кубы и близость моря, которое влияет на повседневное питание.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танцы: Мексика и Куба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4763075" y="2178600"/>
            <a:ext cx="38331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Мариачи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Мексике мариачи стали настоящим символом страны. Их песни часто звучат на семейных праздниках, в городах и на площадях, создавая праздничное настроение.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4758075" y="2670006"/>
            <a:ext cx="38331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Ранчера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Мексиканская ранчера передаёт чувства, историю и народный характер. Эта музыка часто звучит рядом с танцами, яркими костюмами и традиционными праздничными выступлениями.
</a:t>
            </a:r>
            <a:endParaRPr lang="en-US" sz="700" dirty="0"/>
          </a:p>
        </p:txBody>
      </p:sp>
      <p:sp>
        <p:nvSpPr>
          <p:cNvPr id="14" name="Text 4"/>
          <p:cNvSpPr txBox="1"/>
          <p:nvPr/>
        </p:nvSpPr>
        <p:spPr>
          <a:xfrm>
            <a:off x="4758075" y="3161406"/>
            <a:ext cx="38331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Кубинские ритмы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Кубе особенно известны сон, румба и мамбо. Эти ритмы делают островную музыку живой и узнаваемой, а танцы — динамичными и выразительными.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4758075" y="3652810"/>
            <a:ext cx="38331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в Мексике, и на Кубе музыка не отделена от жизни. Её слышно на улицах, на праздниках, в гостях и во время семейных встреч.
</a:t>
            </a:r>
            <a:endParaRPr lang="en-US" sz="700" dirty="0"/>
          </a:p>
        </p:txBody>
      </p:sp>
      <p:sp>
        <p:nvSpPr>
          <p:cNvPr id="16" name="Text 6"/>
          <p:cNvSpPr txBox="1"/>
          <p:nvPr/>
        </p:nvSpPr>
        <p:spPr>
          <a:xfrm>
            <a:off x="4763075" y="4144211"/>
            <a:ext cx="38331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как 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 в обеих странах помогают сохранить традиции. Они передаются через поколения и показывают, как культура может объединять людей без длинных объяснений.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повседневная жизнь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839775" y="1826350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в Мексике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Мексике футбол собирает на стадионах и детей, и взрослых. Играют во дворах, на школьных площадках и следят за матчами по телевизору всей семьёй.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030100" y="2615138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Бейсбол на Кубе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Кубе особенно любим бейсбол. Для многих школьников это не только спорт, но и часть повседневной жизни, разговоров и местных соревнований.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230450" y="3411263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досуг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занимает важное место в жизни подростков обеих стран. После уроков они занимаются кружками, спортом и проводят время с друзьями на улице или дома.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1430800" y="4200751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и 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выходные помогают людям отдыхать вместе. В это время семьи собираются, гуляют, слушают музыку и делятся привычными блюдами.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архитектура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825" y="2162350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Мехико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Мехико — огромная столица, где рядом существуют современные районы, музеи и исторические кварталы. Город показывает, как в Мексике сочетаются прошлое и настоящее.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565825" y="2656042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Гвадалахара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Гвадалахара известна как один из главных культурных центров страны. Её часто связывают с музыкой мариачи, фестивалями и традиционной мексиканской атмосферой.
</a:t>
            </a:r>
            <a:endParaRPr lang="en-US" sz="700" dirty="0"/>
          </a:p>
        </p:txBody>
      </p:sp>
      <p:sp>
        <p:nvSpPr>
          <p:cNvPr id="14" name="Text 4"/>
          <p:cNvSpPr txBox="1"/>
          <p:nvPr/>
        </p:nvSpPr>
        <p:spPr>
          <a:xfrm>
            <a:off x="565825" y="3149730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Канкун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Канкун выделяется как курортный город с пляжами и отелями. Он показывает туристическую сторону Мексики, которая привлекает путешественников тёплым морем и отдыхом.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565825" y="3643417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Гавана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Гаване особенно заметны старый город и набережная Малекон. Здесь много зданий колониальной эпохи, улиц с историей и мест для прогулок у моря.
</a:t>
            </a:r>
            <a:endParaRPr lang="en-US" sz="700" dirty="0"/>
          </a:p>
        </p:txBody>
      </p:sp>
      <p:sp>
        <p:nvSpPr>
          <p:cNvPr id="16" name="Text 6"/>
          <p:cNvSpPr txBox="1"/>
          <p:nvPr/>
        </p:nvSpPr>
        <p:spPr>
          <a:xfrm>
            <a:off x="565825" y="4137102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Тринидад и Варадеро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Тринидад и Варадеро показывают разные стороны Кубы: старинные улочки и пляжный отдых. Вместе они делают образ страны очень запоминающимся.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животный мир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зоны помогают странам иметь богатый ландшафт и разнообразный животный мир, от пустынь и гор до мангров и коралловых побережий.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 имеет более разнообразную природу, а Куба отличается островными экосистемами, тесно связанными с морем и тропическим климатом.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природным зонам стран на основе общих географических сведений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596102"/>
            <a:ext cx="4208700" cy="9531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общее и различное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у стран есть общая историческая основа, но природные условия, масштаб территории и образ жизни заметно отличаются.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 связаны прежде всего с историей Испании, а различия — с географией и культурой повседневной жизни.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презентации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78510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 жизнь людей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9675" y="2787078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 и отрасли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Мексике экономика заметна в городах, на дорогах и рынках: работают заводы, продаются продукты местного сельского хозяйства, а туристические районы заполнены гостями.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602931" y="278177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Кубинские товары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Куба известна сахаром, табаком и ромом. Эти товары часто встречаются в сувенирах и местных магазинах, а туризм поддерживает жизнь курортных городов.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6191" y="278177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жизни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подростка экономика видна в повседневных деталях: транспорте, одежде, школьных покупках и еде, которую продают на рынках и в небольших кафе.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669427" y="279272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 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Туристы помогают местному бизнесу, поэтому в обоих странах много внимания уделяют гостям, экскурсиям, пляжам, историческим местам и городским ярмаркам.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Мексика и Куба связаны между собой
</a:t>
            </a:r>
            <a:endParaRPr lang="en-US" sz="1531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 туристические контакты между Мексикой и Кубой формируются через поездки, праздники, музыку и семейные связи.
</a:t>
            </a:r>
            <a:endParaRPr lang="en-US" sz="92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страны — два характера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 и Куба похожи своими корнями, языком и любовью к праздникам, но каждая страна имеет собственный ритм, природу и повседневную культуру, поэтому сравнение получается особенно интересным.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2026-07-26T23:09:14Z</dcterms:created>
  <dcterms:modified xsi:type="dcterms:W3CDTF">2026-07-26T23:09:14Z</dcterms:modified>
</cp:coreProperties>
</file>