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Dream Bedroom: тема урока английского языка в 6 классе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идеальную спальню на английском.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 vocabulary связано с повседневной жизнью учеников, поэтому слова bed, desk, lamp и wardrobe легко запоминаются и сразу используются в коротких ответах и простых описаниях комнаты.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спальня — удачная тема для английского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Bedroom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bed, desk, chair, wardrobe, shelf и drawer помогают назвать главные предметы спальни и показать, как она устроена. Без этой лексики сложно составить даже самое короткое описание.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 сна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pillow, blanket, sheets, mattress и headboard нужна, чтобы говорить не только о кровати, но и о её деталях. Такие слова делают описание более точным и живым.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 спальне
</a:t>
            </a:r>
            <a:pPr algn="l" indent="0" marL="0">
              <a:lnSpc>
                <a:spcPct val="115000"/>
              </a:lnSpc>
              <a:buNone/>
            </a:pPr>
            <a:r>
              <a:rPr lang="en-US" sz="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sleep, study, relax, tidy и сочетания с comfortable или quiet помогают объяснить, для чего используется комната. С их помощью можно показать, что спальня — не просто место для сна.
</a:t>
            </a:r>
            <a:endParaRPr lang="en-US" sz="985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cozy, bright, tidy, modern, spacious и warm описывают общее впечатление от спальни. Они позволяют сказать, какой выглядит комната, и добавить личную оценку без сложных конструкций.
</a:t>
            </a:r>
            <a:endParaRPr lang="en-US" sz="987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window, door, mirror, carpet, curtain и lamp дополняют картину и помогают строить предложения о расположении предметов. Именно такие детали делают описание спальни более полным и 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лексики по теме Dream Bedroom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описания спальни особенно важны названия мебели и основные слова обстановки, потому что именно они создают основу всего рассказа.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занимает самую большую долю, а цвета и прилагательные помогают сделать описание точнее и интереснее.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для описания спальни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225" y="3061088"/>
            <a:ext cx="2572500" cy="16103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как главный предмет спальни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обычно становится первой деталью в описании спальни, потому что она сразу задаёт тему комнаты. Через неё легко начать рассказ и перейти к другим предметам вокруг.
</a:t>
            </a:r>
            <a:endParaRPr lang="en-US" sz="977" dirty="0"/>
          </a:p>
        </p:txBody>
      </p:sp>
      <p:sp>
        <p:nvSpPr>
          <p:cNvPr id="11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слова pillow, blanket, sheets, mattress и headboard, чтобы не ограничиваться только словом bed. Такие детали помогают говорить о кровати более точно и естественно.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 comfortable bed, a soft pillow и a warm blanket подходят для учеников 6 класса. Они помогают быстро строить понятные предложения и звучат естественно в устном ответе.
</a:t>
            </a:r>
            <a:endParaRPr lang="en-US" sz="969" dirty="0"/>
          </a:p>
        </p:txBody>
      </p:sp>
      <p:sp>
        <p:nvSpPr>
          <p:cNvPr id="13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 big bed near the wall показывает не только размер, но и место кровати в комнате. Это удобно, когда нужно связать предмет с другими объектами спальни.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814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зрительным 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спальни помогает запомнить слово bed вместе с окружающими предметами. Когда ученик видит расположение кровати, ему проще построить собственное описание без подсказки.
</a:t>
            </a:r>
            <a:endParaRPr lang="en-US" sz="9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лексики по теме спальни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каждой зоны спальни есть свой набор слов и свои типичные предложения.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спальня может включать несколько зон, и каждая из них требует своей лексики для точного описания.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мечты: сравнение слов и выражений для разных зон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прилагательные для описания комнаты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White, blue, green, pink, grey и beige помогают назвать внешний вид мебели и деталей. Цвета делают описание спальни конкретным и позволяют увидеть комнату более ясно.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предметов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Bright, dark, warm, clean и simple показывают, какой кажется комната. Эти слова особенно полезны, когда нужно передать настроение спальни, а не только перечислить предметы.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прилагательное часто стоит перед существительным: a white bed, a bright room, a cozy corner. Такая модель легко запоминается и подходит для коротких ответов.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перед существительным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сочетать цвет и оценку: a modern grey room или a warm beige corner. Это помогает сделать описание богаче, не усложняя его для ученика 6 класса.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вместе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описании спальни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нужен, когда предмет стоит на другой поверхности: The lamp is on the desk. Такие предложения помогают точно показать, где находятся вещи в спальне.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 под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 и under часто используются для описания коробок, ящиков и ковра. Например, The books are in the drawer, and the carpet is under the table.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 позади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next to, behind и in front of помогают связать предметы между собой. The chair is next to the bed звучит понятно даже в очень коротком описании.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и выше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 above нужны, когда расположение уже сложнее. Например, The mirror is between the windows или The shelf is above the desk. Они добавляют точность.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картина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предлоги места, спальня становится понятной без рисунка. Ученик может описать комнату так, чтобы слушатель легко представил расположение всех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описание идеальной спальни на английском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короткого связного описания комнаты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 в теме спальни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There is используется, когда в комнате есть один предмет: There is a bed in my room. Такая модель помогает начать описание спокойно и без лишней сложности.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There are подходит для двух и более объектов: There are two chairs near the desk. Она особенно полезна в спальне, где часто нужно перечислять несколько деталей.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количества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конструкций часто используются a, an, some, many и числа: two, three. Они помогают точно показать, сколько предметов находится в комнате, и делают фразу естественной.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удобно запомнить шаблон: There is + one thing, There are + many things. Это помогает быстро строить правильные предложения и не путать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лексических групп по теме Dream Bedroom; данные иллюстративные.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уюта удобно сочетать слова о тактильных деталях, свете и порядке с личными предметами, которые делают комнату узнаваемой и тёплой.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 описании стоят мягкие вещи и свет, тем быстрее возникает впечатление comfort; детали личности усиливают эффект.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спальню уютной по английским словам-оценкам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хранение: слова для школьной комнаты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и полки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комнате учебники стоят на полке, а аккуратные коробки спрятаны в шкафу. На дверце висит расписание, поэтому легко запомнить фразы put away и keep in order.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notebook, pens и небольшая лампа, а рядом стоит корзина для мелочей. Такая сцена помогает показать, как слова tidy desk и neat room работают в описании спальни.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после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кровати стоит backpack, а спортивная форма сложена в ящик. Комната выглядит собранной, потому что каждая вещь имеет своё место, и это удобно объяснить простыми предложениями.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короткого устного ответа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темы
</a:t>
            </a:r>
            <a:pPr algn="l" indent="0" marL="0">
              <a:lnSpc>
                <a:spcPct val="115000"/>
              </a:lnSpc>
              <a:buNone/>
            </a:pPr>
            <a:r>
              <a:rPr lang="en-US" sz="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комнату и свою идею: My dream bedroom is… Это сразу задаёт тему ответа и помогает перейти к описанию без долгой подготовки.
</a:t>
            </a:r>
            <a:endParaRPr lang="en-US" sz="825" dirty="0"/>
          </a:p>
        </p:txBody>
      </p:sp>
      <p:sp>
        <p:nvSpPr>
          <p:cNvPr id="12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скажите, какая комната вам нравится: I like… или The room is… Такие фразы помогают быстро показать общий вид спальни и ваше отношение к ней.
</a:t>
            </a:r>
            <a:endParaRPr lang="en-US" sz="822" dirty="0"/>
          </a:p>
        </p:txBody>
      </p:sp>
      <p:sp>
        <p:nvSpPr>
          <p:cNvPr id="13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конструкции I have… There is… и There are… Они позволяют перечислить мебель и предметы по одному, делая ответ понятным и связанным.
</a:t>
            </a:r>
            <a:endParaRPr lang="en-US" sz="822" dirty="0"/>
          </a:p>
        </p:txBody>
      </p:sp>
      <p:sp>
        <p:nvSpPr>
          <p:cNvPr id="14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 почему
</a:t>
            </a:r>
            <a:pPr algn="l" indent="0" marL="0">
              <a:lnSpc>
                <a:spcPct val="115000"/>
              </a:lnSpc>
              <a:buNone/>
            </a:pPr>
            <a:r>
              <a:rPr lang="en-US" sz="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звучал живее, добавьте because: I like this room because it is bright and cozy. Причина делает высказывание более личным и уверенным.
</a:t>
            </a:r>
            <a:endParaRPr lang="en-US" sz="905" dirty="0"/>
          </a:p>
        </p:txBody>
      </p:sp>
      <p:sp>
        <p:nvSpPr>
          <p:cNvPr id="15" name="Text 6"/>
          <p:cNvSpPr txBox="1"/>
          <p:nvPr/>
        </p:nvSpPr>
        <p:spPr>
          <a:xfrm>
            <a:off x="5279175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сравнение, используйте bigger, smaller, better, more comfortable. Эти слова помогают выбрать лучший вариант комнаты и показать, что вы умеете сравнивать.
</a:t>
            </a:r>
            <a:endParaRPr lang="en-US" sz="8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62763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Dream Bedroom.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заменить слишком общие слова более точными и выразительными при описании спальни.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точные слова делают описание короче, яснее и выразительнее, не усложняя язык для 6 класса.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описаний: простые и более точные английские слова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97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и интересы в спальне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 полке сразу показывают, чем любит заниматься ученик. В описании можно сказать: There are books for reading, and they make the room calm and personal.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книги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спорта, музыки или кино добавляют характер комнате. Они обычно идут после мебели, чтобы сначала было понятно, как устроено пространство, а потом — что нравится владельцу.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увлечения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Альбомы, краски и коллекции делают спальню индивидуальной. В английском описании такие предметы удобно назвать в конце, когда основная мебель уже перечислена.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вещи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стол или небольшое рабочее место помогают описать спальню как место для учёбы и отдыха. Такие детали показывают, что комната используется каждый день.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для работы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английском описании спальни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типичным затруднениям учеников при описании комнаты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за структурой коротких описаний; данные иллюстративные.
</a:t>
            </a:r>
            <a:endParaRPr lang="en-US" sz="872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первых ответах чаще появляются самые заметные предметы, которые легко увидеть и назвать без подготовки. Это помогает быстро начать описание комнаты.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стал полнее, нужно добавлять детали, а не ограничиваться только крупной мебелью и очевидными объектами.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спальни ученики обычно называют первыми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85" y="977025"/>
            <a:ext cx="2698980" cy="226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много света: большое окно делает её brighter, а мягкий свет лампы создаёт спокойное настроение. У кровати стоит comfortable bed, поэтому спальня выглядит как место для отдыха и чтения.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 удобная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окном находится white desk, а на нём лежат books и notebook. Такой уголок помогает показать, что спальня может быть не только уютной, но и удобной для учёбы.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уголок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стене висят colorful posters, возле стола стоит green plant, а рядом — small bookshelf. Эти элементы делают описание живым и показывают, как личные вещи дополняют мебель и цвета.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характера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современного описания dream bedroom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2855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тема Dream Bedroom на уроке английского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вспомнить названия мебели, предметов быта и деталей комнаты. Ученики называют bed, desk, wardrobe, lamp и другие знакомые слова в естественном контексте.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лексики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спальни удобно связано с предлогами места. Школьники учатся говорить, где находится предмет: on, under, next to, behind и between.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предлогов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теме легко составить 4–6 простых предложений. Ребёнок может рассказать о своей комнате, объяснить выбор и сравнить её с идеальной.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устная речь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Dream Bedroom подходит для мини-письма и короткого диалога. Она позволяет говорить просто, но связно, не перегружая ответ сложной грамматикой.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диалоги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мечта о спальне по-английски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Dream Bedroom учит описывать знакомую комнату просто и точно: назвать мебель, показать расположение предметов, добавить цвета и личные детали, чтобы получить связный английский текст.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2026-05-30T18:09:57Z</dcterms:created>
  <dcterms:modified xsi:type="dcterms:W3CDTF">2026-05-30T18:09:57Z</dcterms:modified>
</cp:coreProperties>
</file>