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Задача: условие и требование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задачу без путаницы: сначала читаем, потом считаем.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 первых задачах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для 1 класса важно быстро понять, что уже известно, а что нужно найти. Это помогает не терять числа, выбирать верное действие и уверенно решать короткие истории про знакомые предметы.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условие задачи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— это часть задачи, где сообщаются известные факты. Здесь встречаются числа, предметы и действия: было, стало, добавили, убрали или сравнили.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условию можно понять, с чем именно мы работаем. Например, это могут быть кубики, яблоки, карандаши, игрушки или любые другие знакомые вещи.
</a:t>
            </a:r>
            <a:endParaRPr lang="en-US" sz="15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условие звучит как маленькая история. Оно подсказывает, что произошло с предметами, и помогает выбрать правильный способ решения без лишних догадок.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требование задачи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Требование — это вопрос задачи. Именно он говорит, что нужно узнать в конце, чтобы ответ был полным и точным.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часто начинается со слов «сколько», «какой», «кто», «на сколько» или «сколько стало». Эти слова сразу зовут искать ответ.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требования задача похожа на рассказ без финального вопроса. Мы знаем факты, но не понимаем, что именно нужно найти.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Требование помогает не ошибиться с решением. Если внимательно прочитать вопрос, станет ясно, какое число или результат должен получиться.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условие и требование выглядят в записи
</a:t>
            </a:r>
            <a:endParaRPr lang="en-US" sz="2798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известное, потом вопрос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короткой задаче сначала обычно идёт условие, а затем вопрос. Сначала читаем факты, потом ищем, что нужно узнать. Так текст становится понятным и не пугает.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«У Тани было 3 карандаша. Ей дали ещё 2 карандаша. Сколько карандашей стало?» Первая часть сообщает известные числа, а последняя подсказывает, что нужно найти.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короткой задачи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задачей шаг за шагом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путь от текста к ответу.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94969" y="1328100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45206" y="1328100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 задачах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«Было»
</a:t>
            </a:r>
            <a:pPr algn="ctr" indent="0" marL="0">
              <a:lnSpc>
                <a:spcPct val="100000"/>
              </a:lnSpc>
              <a:buNone/>
            </a:pPr>
            <a:r>
              <a:rPr lang="en-US" sz="135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часто сообщает о начале истории. Оно помогает увидеть исходное количество и понять, с чего всё начинается в задаче.
</a:t>
            </a:r>
            <a:endParaRPr lang="en-US" sz="1353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«Добавили»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добавили, количество стало больше. Обычно это знак, что нужно сложение, а не хитрый математический фокус.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«Убрали»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убрали или взяли, их стало меньше. Такие слова часто подсказывают вычитание и помогают не перепутать действие.
</a:t>
            </a:r>
            <a:endParaRPr lang="en-US" sz="133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«Сколько стало»
</a:t>
            </a:r>
            <a:pPr algn="ctr" indent="0" marL="0">
              <a:lnSpc>
                <a:spcPct val="100000"/>
              </a:lnSpc>
              <a:buNone/>
            </a:pPr>
            <a:r>
              <a:rPr lang="en-US" sz="139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прямо зовут искать итоговое количество. Значит, нужно внимательно посмотреть на данные и вычислить новый результат.
</a:t>
            </a:r>
            <a:endParaRPr lang="en-US" sz="139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данные в задаче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задаче встречаются слова, которые не помогают ответить на вопрос. Например, важно количество яблок, а цвет яблока для решения не нужен.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информация проверяет внимательность. Если читать невнимательно, можно выбрать не те данные и решить совсем не то, что спрашивают.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запутаться, нужно смотреть только на связь между условием и вопросом. Важны те числа и предметы, которые действительно помогают получить ответ.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скрытое условие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Читаем текст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читаем короткую историю. Даже если часть информации не сказана прямо, смысл уже подсказывает, что произошло с предметами.
</a:t>
            </a:r>
            <a:endParaRPr lang="en-US" sz="959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предметы добавили, обычно нужно сложить. Если что-то убрали, чаще всего приходится вычитать. Смысл текста здесь работает как маленькая подсказка.
</a:t>
            </a:r>
            <a:pPr algn="ctr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Понимаем действие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Находим решение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выбираем действие и решаем задачу. В 1 классе такие примеры обычно короткие и похожи на простые жизненные сценки.
</a:t>
            </a:r>
            <a:endParaRPr lang="en-US" sz="1067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9809" y="181000"/>
            <a:ext cx="4033682" cy="47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4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разобрать простую задачу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194250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текста к решению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1721375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условие, потом вопрос и только затем выбрать действие. Такой порядок помогает не спешить и не перепрыгивать через важные слова, как маленький математический зайчик.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37150" y="2967231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537150" y="3489574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ответ нужно проверить: подходит ли он к вопросу и данным из задачи. Если всё совпадает, можно спокойно записывать решение и не бояться ошибки.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условие отличается от вопроса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сообщает, что уже известно: числа, предметы, действия или признаки. Оно как маленькая подсказка-наклейка: смотри, это данные для решения.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говорит, что нужно найти. Он задаёт направление поиска и обычно подсказывает ответ словами «сколько?», «какой?», «что получилось?».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условия не будет исходных данных, а без вопроса задача превращается просто в рассказ. Поэтому обе части нужны, чтобы мысль двигалась правильно.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умеет сразу отличать факты от вопроса, читать задачу становится легче, а ошибки из серии «считал не то» случаются гораздо реже.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задачи на сложение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читаем: на дереве было 4 птички. Это условие: уже известное число и предмет, о котором идёт речь.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узнаём новое: прилетели ещё 3 птички. Количество стало больше, значит нужно объединить оба числа в одно действие.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спрашивает, сколько птичек стало. Такая задача решается сложением: 4 + 3. Ответ показывает новое, большее количество.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задачи на вычитание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757375" y="1099962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известно, что в коробке лежали 7 карандашей. Это отправная точка задачи: у нас есть целое количество предметов.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в коробке
</a:t>
            </a:r>
            <a:endParaRPr lang="en-US" sz="1045" dirty="0"/>
          </a:p>
        </p:txBody>
      </p:sp>
      <p:sp>
        <p:nvSpPr>
          <p:cNvPr id="8" name="Text 2"/>
          <p:cNvSpPr txBox="1"/>
          <p:nvPr/>
        </p:nvSpPr>
        <p:spPr>
          <a:xfrm>
            <a:off x="3837427" y="2831612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взяли
</a:t>
            </a:r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2 карандаша убрали. Количество стало меньше, а значит нужно узнать, сколько осталось после изменения.
</a:t>
            </a:r>
            <a:endParaRPr lang="en-US" sz="1184" dirty="0"/>
          </a:p>
        </p:txBody>
      </p:sp>
      <p:sp>
        <p:nvSpPr>
          <p:cNvPr id="9" name="Text 3"/>
          <p:cNvSpPr txBox="1"/>
          <p:nvPr/>
        </p:nvSpPr>
        <p:spPr>
          <a:xfrm>
            <a:off x="5725712" y="128611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Считаем: 7 − 2. В задаче на вычитание мы ищем оставшуюся часть, поэтому ответ показывает, сколько предметов сохранилось.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Получился ответ
</a:t>
            </a:r>
            <a:endParaRPr lang="en-US" sz="1045" dirty="0"/>
          </a:p>
        </p:txBody>
      </p:sp>
      <p:sp>
        <p:nvSpPr>
          <p:cNvPr id="10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детектив с лупой не спешит отвечать, пока не дочитает вопрос полностью. Одна короткая строчка в конце может изменить всё решение, поэтому внимательность здесь важнее скорости.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Детектив читает до конца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задачей лежат три ярких числа, но одно из них спрятано в лишней подробности. Ученик должен выбрать только те данные, которые действительно помогают ответить на вопрос, а не на красивые описания.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Ловушка с лишним числом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решение уже найдено, но ребёнок забывает написать сам ответ словами или числом. Детектив ставит галочку: проверить действие, снова сверить вопрос и только потом объявить, что дело раскрыто.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не убежал ли?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попасть в ловушку ошибки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перейти от текста к решению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первокласснику не потерять числа, вопрос и правильное действие в короткой задаче.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может скрываться в одном непрочитанном слове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помогает не перепутать действие и вопрос: даже одно неверное слово может изменить весь результат и сделать задачу решённой неправильно.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«Задача. Условие и требование»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 двумя вопросами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задаче может быть сразу два вопроса. Тогда нужно заметить каждый из них отдельно и понять, что для каждого требуется свой ответ.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условие остаётся одно, но решения могут отличаться. Иногда сначала считают количество, а потом сравнивают два результата или находят ещё одно число.
</a:t>
            </a:r>
            <a:endParaRPr lang="en-US" sz="1469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учат не торопиться и дочитывать текст до конца. Это полезная привычка: второй вопрос любит прятаться в конце, как шустрый зайчонок.
</a:t>
            </a:r>
            <a:endParaRPr lang="en-US" sz="1528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задачу нужно прочитать целиком, не прыгая через строчки. Так становится ясно, о чём идёт речь и какие слова важны для решения.
</a:t>
            </a:r>
            <a:endParaRPr lang="en-US" sz="1378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первый: прочитай спокойно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ребёнок отмечает, что уже известно, и находит вопрос. Это помогает не перепутать данные с тем, что ещё только надо узнать.
</a:t>
            </a:r>
            <a:endParaRPr lang="en-US" sz="1384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второй: найди нужное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стоит заглянуть в вопрос ещё раз и убедиться, что ответ ему подходит. Если всё совпадает, можно смело ставить флажок «Ответ».
</a:t>
            </a:r>
            <a:endParaRPr lang="en-US" sz="1378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третий: проверь себя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Мини-алгоритм для первоклассника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71330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45206" y="1328100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этот навык нужен в жизни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
</a:t>
            </a:r>
            <a:pPr algn="ctr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нужно понять, сколько предметов уже есть и сколько ещё нужно взять. Это помогает не ошибиться с количеством и не тащить лишнее.
</a:t>
            </a:r>
            <a:endParaRPr lang="en-US" sz="1366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счёт
</a:t>
            </a:r>
            <a:pPr algn="ctr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дети считают фишки, кубики и очки. Умение видеть условие и вопрос помогает быстрее понять, что уже получилось и что осталось посчитать.
</a:t>
            </a:r>
            <a:endParaRPr lang="en-US" sz="1344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Угощение и конфеты
</a:t>
            </a:r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конфеты делят между друзьями, важно знать исходное количество и что требуется найти. Тогда делёжка становится честной, а математика — понятной.
</a:t>
            </a:r>
            <a:endParaRPr lang="en-US" sz="1281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расписания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расписании или режиме дня нужно замечать, что уже известно: время, порядок или длительность. Это помогает читать информацию спокойно и без путаницы.
</a:t>
            </a:r>
            <a:endParaRPr lang="en-US" sz="124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 задачу: увидеть условие, найти вопрос и выбрать действие. Тогда счёт становится понятным, а математика перестаёт пугать — она начинает помогать.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2026-05-20T12:18:34Z</dcterms:created>
  <dcterms:modified xsi:type="dcterms:W3CDTF">2026-05-20T12:18:34Z</dcterms:modified>
</cp:coreProperties>
</file>