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57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селекции растений: современное состояние и ключевые темы
</a:t>
            </a:r>
            <a:endParaRPr lang="en-US" sz="3257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селекция растений решает задачи продовольственной безопасности и устойчивости.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селекции растений: путь развития и ключевые этапы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растений зародилась тысячи лет назад и стала основой сельского хозяйства. В XIX веке открытия Менделя и Мичурина заложили научный фундамент для систематизации методов и дальнейшего прогресса в выращивании культур.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методы селекции: основные подходы и их значение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отбор позволяет выбирать лучшие растения по внешним признакам, а индивидуальный — оценивать и сохранять ценные генотипы. Эти методы создают основу для формирования высокопродуктивных сортов.
</a:t>
            </a:r>
            <a:endParaRPr lang="en-US" sz="1092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и индивидуальный отбор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мутагенов стимулирует появление новых генетических вариаций. Это увеличивает возможности селекции по улучшению устойчивости к болезням и стрессам без изменения традиционных методов.
</a:t>
            </a:r>
            <a:endParaRPr lang="en-US" sz="1152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4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мутагенез для расширения генетического разнообразия
</a:t>
            </a:r>
            <a:endParaRPr lang="en-US" sz="1104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обеспечивает комбинирование ценных свойств разных сортов и видов, что приводит к появлению устойчивых и высокоурожайных гибридов. Этот метод активно применяется в селекции злаков и овощных культур.
</a:t>
            </a:r>
            <a:endParaRPr lang="en-US" sz="1071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как ключ к новизне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Гибридизация: вклад в урожайность и качество продукции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позволяет соединять лучшие качества различных сортов, существенно повышая продуктивность и адаптивность растений к внешним условиям.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Гибридные сорта овощей, таких как томаты и огурцы, обладают улучшенной транспортируемостью и продолжительным сроком хранения, что повышает их конкурентоспособность на рынке.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Коммерческие кукурузные гибриды, впервые применённые в США 1930-х годов, увеличили урожайность более чем на 40%, став стандартом современного земледелия.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Мутагенез: создание новых ценных признаков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Мутагенез применяется с помощью химических и физических мутагенов, вызывая генетические изменения для генерации новых сортов с улучшенными качествами. Технология используется более полувека.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методы мутагенеза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данные показывают, что с 1950-х годов создано свыше 3200 мутационных сортов по всему миру, включая пшеницу устойчивую к грибковым заболеваниям и рис, адаптированный к засушливым условиям.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и статистика применения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Межвидовая гибридизация: этапы и достижения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успешные попытки скрещивания пшеницы и ржи положили начало созданию первого тритикале с высокими урожайными характеристиками.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 годы: Начало экспериментов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передачи адаптивных признаков продолжается изучение и использование родственных диких видов, что расширяет генетический потенциал культурных растений.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этап: Использование диких видов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Тритикале начал внедряться в севообороты России, Польши и Германии, демонстрируя повышенную засухоустойчивость и экономическую эффективность.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1960-1980-е: Внедрение тритикале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в биотехнологиях селекции растений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«Золотой рис» разработан для борьбы с дефицитом витамина А в развивающихся странах, обогащённый β-каротином. Это пример использования биотехнологий для улучшения питания населения.
</a:t>
            </a:r>
            <a:endParaRPr lang="en-US" sz="1152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в создании витаминизированного риса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5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Биотехнологические разработки позволили создать сорт картофеля, устойчивый к опасному заболеванию фитофторозом, что снижает потери и уменьшает использование пестицидов.
</a:t>
            </a:r>
            <a:endParaRPr lang="en-US" sz="1155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устойчивый к фитофторозу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помощи методов CRISPR ученые снизили содержание глютена, что способствует расширению безопасного потребления зерна у людей с непереносимостью.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генома пшеницы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Геномное редактирование: современные достижения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CRISPR/Cas предоставляет возможность точного и быстрого инжиниринга генов растений, расширяя возможности селекции и ускоряя процесс улучшения сортов.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с вирусной резистентностью и обогащённый рис демонстрируют потенциал повышения устойчивости и пищевой ценности сельхозкультур на базе редактирования.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Разработаны томаты с увеличенным сроком хранения, что уменьшает порчу при транспортировке и увеличивает сроки реализации продукции на рынке.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и ИИ в селекции растений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965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искусственного интеллекта и больших данных позволяет проводить точный и быстрый анализ фенотипических признаков растений с помощью беспилотников и специализированных платформ.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6500" y="150425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и методы цифровой фенотипизации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965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и цифровой учёт генетической информации ускоряют селекционный цикл на 25–40%, открывая новые горизонты для развития сельского хозяйства в условиях климатических изменений.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596500" y="310387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внедрения и перспективы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инженерия: трансгенные растения и их значение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генов от других организмов помогает создавать устойчивые к вредителям сорта, таких как Bt-кукуруза, что снижает применение химикатов.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Соя с устойчивостью к глифосату позволяет эффективно бороться с сорняками, повышая экономическую отдачу фермеров и снижая затраты на обработку.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посевов трансгенных культур превысили 190 млн гектаров к 2019 году, отражая масштаб и принятие технологии в мире.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пользу, трансгенные культуры вызывают дискуссии в обществе и регулируются ограничениями, что влияет на скорость их внедрения.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урожайности и устойчивости: урожайность и потери в XX–XXI веках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урожайности пшеницы сопровождается значительным снижением потерь от болезней благодаря новым сортам и биотехнологиям.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урожайности и снижение потерь свидетельствуют о высокой эффективности современных селекционных методов.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2020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Молекулярно-генетические методы: маркерная селекция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Маркерная селекция позволяет выявлять ДНК-участки, связанные с важными признаками, ускоряя отбор и созданием новых сортов в пшенице, кукурузе и сое.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маркерной селекции в яблоневодстве привело к появлению сортов с улучшенной скороспелостью и качеством плодов, расширяя сортовой ассортимент.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молекулярных маркеров облегчает выявление устойчивости к болезням и улучшает точность отбора, сокращая время разработки сортов на десятки процентов.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756"/>
            <a:ext cx="2016000" cy="19884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8000" y="1450756"/>
            <a:ext cx="2016000" cy="19884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2000" y="1450756"/>
            <a:ext cx="2016000" cy="19884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6000" y="1450756"/>
            <a:ext cx="2016000" cy="198843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примеры современных сортов и гибридов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3889750"/>
            <a:ext cx="2016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 «Сантэ» отличается стойкостью к вирусным заболеваниям, обеспечивая стабильный урожай и снижая необходимость химической защиты. Это улучшает экономическую эффективность и экологическую безопасность.
</a:t>
            </a:r>
            <a:endParaRPr lang="en-US" sz="904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464475"/>
            <a:ext cx="2016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«Сантэ»: вирусоустойчивость и высокая урожайность
</a:t>
            </a:r>
            <a:endParaRPr lang="en-US" sz="1071" dirty="0"/>
          </a:p>
        </p:txBody>
      </p:sp>
      <p:sp>
        <p:nvSpPr>
          <p:cNvPr id="11" name="Text 4"/>
          <p:cNvSpPr txBox="1"/>
          <p:nvPr/>
        </p:nvSpPr>
        <p:spPr>
          <a:xfrm>
            <a:off x="6768000" y="3889750"/>
            <a:ext cx="2016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сорта «Канолла» с низким уровнем эруковой кислоты значительно улучшило качество масличного сырья, расширяя его использование в пищевой промышленности и биотопливе.
</a:t>
            </a:r>
            <a:endParaRPr lang="en-US" sz="989" dirty="0"/>
          </a:p>
        </p:txBody>
      </p:sp>
      <p:sp>
        <p:nvSpPr>
          <p:cNvPr id="12" name="Text 5"/>
          <p:cNvSpPr txBox="1"/>
          <p:nvPr/>
        </p:nvSpPr>
        <p:spPr>
          <a:xfrm>
            <a:off x="6768000" y="3464475"/>
            <a:ext cx="2016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Рапс «Канолла»: пониженное содержание эруковой кислоты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4632000" y="3889750"/>
            <a:ext cx="2016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Гибриды компании Pioneer демонстрируют значительный прирост урожайности и устойчивость к неблагоприятным условиям, что особенно важно для интенсивного земледелия в разных регионах.
</a:t>
            </a:r>
            <a:endParaRPr lang="en-US" sz="987" dirty="0"/>
          </a:p>
        </p:txBody>
      </p:sp>
      <p:sp>
        <p:nvSpPr>
          <p:cNvPr id="14" name="Text 7"/>
          <p:cNvSpPr txBox="1"/>
          <p:nvPr/>
        </p:nvSpPr>
        <p:spPr>
          <a:xfrm>
            <a:off x="4632000" y="3464475"/>
            <a:ext cx="2016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Гибридная кукуруза Pioneer: высокая продуктивность и стрессоустойчивость
</a:t>
            </a:r>
            <a:endParaRPr lang="en-US" sz="1071" dirty="0"/>
          </a:p>
        </p:txBody>
      </p:sp>
      <p:sp>
        <p:nvSpPr>
          <p:cNvPr id="15" name="Text 8"/>
          <p:cNvSpPr txBox="1"/>
          <p:nvPr/>
        </p:nvSpPr>
        <p:spPr>
          <a:xfrm>
            <a:off x="2496000" y="3889750"/>
            <a:ext cx="2016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«Ляна» быстро созревает, обеспечивая ранний урожай в короткий сезон, а «Бета» характеризуется компактным размером растения, что облегчает уход и повышает плотность посадок.
</a:t>
            </a:r>
            <a:endParaRPr lang="en-US" sz="987" dirty="0"/>
          </a:p>
        </p:txBody>
      </p:sp>
      <p:sp>
        <p:nvSpPr>
          <p:cNvPr id="16" name="Text 9"/>
          <p:cNvSpPr txBox="1"/>
          <p:nvPr/>
        </p:nvSpPr>
        <p:spPr>
          <a:xfrm>
            <a:off x="2496000" y="3464475"/>
            <a:ext cx="2016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Томаты «Ляна» и «Бета»: раннеспелость и компактность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для повышения продуктивности животноводства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Созданы сорта люцерны с улучшенным составом питательных веществ и повышенной устойчивостью к болезням, что увеличивает качество кормов для животных.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Гибридная кукуруза специально выращивается для кормления скота, способствуя увеличению удоя молока на 15% и улучшению здоровья животных.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 разработаны засухоустойчивые сорта сорго, обеспечивающие надежный источник кормов в засушливых регионах, снижая риск дефицита кормов.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новых кормовых сортов снижает себестоимость и повышает рентабельность животноводческих хозяйств, способствуя устойчивому развитию отрасли.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садовых и декоративных растений: примеры и значения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Созданы морозоустойчивые сорта яблонь, такие как «Крестовоздвиженская» и «Антей», которые расширяют возможности выращивания в северных регионах и обеспечивают стабильный урожай.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Декоративные растения с уникальной окраской тюльпанов и роз активно применяются в озеленении, улучшая облик городов и расширяя ассортимент растений для садоводства.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селекции на разнообразие и устойчивость культур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Интродукция диких видов и создание новых сортов значительно расширяют генетическое разнообразие культурных растений, обеспечивая устойчивость к стрессам и болезням.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биотехнологии способствуют поддержанию генетической стабильности и устойчивости популяций, улучшая долгосрочную продуктивность культур.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повышает адаптацию растений к изменяющимся климатическим условиям, снижая риски урожайных неудач в разных регионах.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Селекционные решения для органического и экоземледелия
</a:t>
            </a:r>
            <a:endParaRPr lang="en-US" sz="251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1577343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разработки сортов, адаптированных к органическому земледелию, с акцентом на устойчивость к болезням и низким требованиям к химическим веществам.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577343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1980-е годы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374968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Популяризация древних культур — спельты и полбы в Европе, способствующая развитию устойчивого земледелия и сохранению биологического разнообразия.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374968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2020-е годы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477139" y="17479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внедрение сортов ржи «Саратовская 7» и яровой пшеницы «Новосибирская 48», обеспечивающих высокую продуктивность в экологических системах.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477139" y="13305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годы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 промышленные лидеры в селекции растений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Фокусируется на изучении генетических ресурсов российских культур и разработке адаптированных к регионам сортов. Внес большой вклад в сохранение биологического разнообразия.
</a:t>
            </a:r>
            <a:endParaRPr lang="en-US" sz="1152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Всероссийский институт растениеводства имени Вавилова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разработчики биотехнологических решений и современных сортов, активно инвестирующие в генную инженерию и цифровизацию селекции для повышения эффективности.
</a:t>
            </a:r>
            <a:endParaRPr lang="en-US" sz="1152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 Syngenta и Bayer CropScience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Разрабатывает высокопродуктивные и устойчивые гибриды для развивающихся стран, продвигая инновационные методы селекции на международном уровне.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4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центр улучшения кукурузы и пшеницы (CIMMYT), Мексика
</a:t>
            </a:r>
            <a:endParaRPr lang="en-US" sz="112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вызовы и перспективы мировой селекции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вызывает частые экстремальные погодные явления, требующие создания адаптивных и стрессоустойчивых сортов для стабильного производства.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вредителей с резистентностью к пестицидам усложняет защиту посевов, что стимулирует разработки новых биозащитных технологий.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Ограниченный доступ фермеров к современным сортам и биотехнологиям снижает потенциал повышения урожайности в развивающихся регионах.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дискуссия о ГМО влияет на регуляторные решения и внедрение инноваций, что требует прозрачного диалога с обществом и учёными.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889" y="360000"/>
            <a:ext cx="3526523" cy="4387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4750" y="360000"/>
            <a:ext cx="4689300" cy="264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селекции растений: вызовы и новые возможности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растений останется ключевой для продовольственной безопасности, сочетая геномные технологии и цифровизацию. Международное сотрудничество и обучение молодых специалистов обеспечат устойчивое развитие отрасли.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2026-05-10T09:14:21Z</dcterms:created>
  <dcterms:modified xsi:type="dcterms:W3CDTF">2026-05-10T09:14:21Z</dcterms:modified>
</cp:coreProperties>
</file>