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основа жизни: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фундаментальные единицы всех живых организмов, несущие жизнь и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клетка была описана Робертом Гуком в 1665 году. Клеточная теория доказывает, что все живое состоит из клеток, формируя базис современной биологии и медицины.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Одноклеточные, как амёбы и бактерии, выполняют все жизненные функции в пределах одной клетки. Они обитают в различных средах и обладают удивительной способностью адаптироваться.
</a:t>
            </a:r>
            <a:endParaRPr lang="en-US" sz="913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грибы состоят из множества специализированных клеток. Такая организация позволяет выполнять сложные функции и строить сложные структуры.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пример одноклеточного организма, а человеческий организм с триллионами клеток — сложный многоклеточный организм, покрывающий широкий спектр жизни.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одних и других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живых организмов по числу клеток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Окружает клетку, регулирует транспорт веществ внутрь и наружу, обеспечивает защиту и коммуникацию между клетками.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содержимое клетки, включая митохондрии, рибосомы и аппарат Гольджи, где происходят жизненно важные процессы и синтез веществ.
</a:t>
            </a:r>
            <a:endParaRPr lang="en-US" sz="728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органоиды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генетическую информацию в виде ДНК и контролирует все процессы клетки, обеспечивая передачу наследственных признаков.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 управляющий центр
</a:t>
            </a:r>
            <a:endParaRPr lang="en-US" sz="1266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клетки и их роль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растительных и животных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включает клеточную стенку, хлоропласты для фотосинтеза и большую вакуоль для хранения веществ. Эти структуры обеспечивают поддержание формы и питание.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животной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отличается отсутствием клеточной стенки и хлоропластов, но содержит лизосомы для расщепления веществ. Такая организация позволяет большей подвижности и разнообразию функций.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78921"/>
            <a:ext cx="4775700" cy="24510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наличие ключевых органелл и структур с их влиянием на функции клетки.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обусловливают различные способы питания и адаптацию клеток к функциям.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структурных элементов растительных и животных клеток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клеточных органоидов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питательные вещества в энергию (АТФ), необходимую для работы клеток и поддержания их жизнедеятельности.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из аминокислот, являющиеся строительными блоками клеточных структур и ферментов.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Эндоплазматический ретикулум обеспечивает транспортировку и модификацию молекул внутри клетки для дальнейшего использования.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упаковывает и сортирует вещества, а лизосомы расщепляют отходы и опасные соединения, поддерживая чистоту клетки.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длинные отростки, которые позволяют им эффективно передавать сигналы и обеспечивать связь в организме.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обладают формой двояковогнутого диска для минимизации сопротивления потоку крови. Клетки кожи плоские и прочные, создавая защитный барьер.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функции клеток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и кожи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рост и восстановление тканей, создавая две идентичные дочерние клетки с одинаковым набором хромосом.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деления необходимы для поддержания жизни, развития организма и продолжения вида.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в половых клетках, сокращая число хромосом вдвое и обеспечивая генетическое разнообразие потомства.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деления клеток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клеточного деления от подготовки до завершения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 растительных клеток и преобразует энергию света в питательные вещества. Клеточное дыхание происходит во всех клетках и обеспечивает получение энергии из питательных веществ.
</a:t>
            </a:r>
            <a:endParaRPr lang="en-US" sz="1173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обмен веществ обеспечивает поступление необходимых веществ и удаление продуктов распада через мембрану. Благодаря этому клетка поддерживает внутреннее равновесие и питание для жизнедеятельности.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обмен веществ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варьируются по размеру от микроскопических бактерий до более крупных одноклеточных организмов, таких как инфузории. Численность клеток в теле человека внушительна — около 35 триллионов.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отражает разные биологические функции клеток, а огромное число клеток человека демонстрирует сложность организма. Это подтверждает важность клеток как единиц жизни.
</a:t>
            </a:r>
            <a:endParaRPr lang="en-US" sz="1186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клеток в цифрах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ядро: управление и наследственность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 содержит хромосомы, состоящие из ДНК, которые хранят всю наследственную информацию организма и контролируют синтез белков.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 хромосомах определяют черты и функции организма, включая цвет глаз, рост и устойчивость к заболеваниям, передаваясь потомству при делении клеток.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деления клетки происходит копирование ДНК и передача генетической информации дочерним клеткам, обеспечивая сохранение признаков вида.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бактериях нет оформленного ядра, вместо него находится нуклеоид — компактное скопление ДНК внутри клетки. Это отличает их от эукариот и упрощает структуру клетки.
</a:t>
            </a:r>
            <a:endParaRPr lang="en-US" sz="930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ядра и наличие нуклеоида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плазмиды — маленькие кольцевые молекулы ДНК, которые несут дополнительные гены и способствуют адаптации к окружающей среде, например, к антибиотикам.
</a:t>
            </a:r>
            <a:endParaRPr lang="en-US" sz="898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— дополнительная ДНК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бактерий состоит из липидного двойного слоя, который регулирует обмен веществ. Капсула защищает клетку от внешних факторов и помогает прикрепляться к поверхностям.
</a:t>
            </a:r>
            <a:endParaRPr lang="en-US" sz="898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капсула
</a:t>
            </a:r>
            <a:endParaRPr lang="en-US" sz="1349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двигаться с помощью жгутиков — тонких нитей, которые вращаются и позволяют клетке перемещаться в жидкости. Различают формы бактерий: кокки, бациллы и спириллы.
</a:t>
            </a:r>
            <a:endParaRPr lang="en-US" sz="898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бактерий
</a:t>
            </a:r>
            <a:endParaRPr lang="en-US" sz="1375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клетка: строение и функции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 ткани: переход к уровню организма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клетки объединяются в ткани, выполняющие специфические функции, например, эпителиальная ткань защищает поверхность тела и органов.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состоит из клеток, способных сокращаться, обеспечивая движение частей тела или органов, таких как сердце и мышцы скелета.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состоит из нейронов, которые передают электрические сигналы по всему организму, обеспечивая координацию и реакции на раздражители.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ткани объединяются в органы, которые формируют системы органов, отвечающие за жизненно важные процессы, например, дыхательную, пищеварительную и кровеносную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 с помощью ложноножек, которые формируются за счёт изменения формы клетки. Она поглощает питательные частицы путём фагоцитоза, захватывая их мембраной.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— мастер движения и питания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одноклеточный организм использует многочисленные реснички для быстрого передвижения. Ротовой аппарат помогает захватывать пищу, обеспечивая эффективное питание.
</a:t>
            </a:r>
            <a:endParaRPr lang="en-US" sz="621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реснитчатый организм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Евглена сочетает признаки растений и животных: содержит хлоропласты для фотосинтеза и способна двигаться при помощи жгутика, что позволяет ей адаптироваться к разным средам.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Евглена зелёная — фотосинтезирующий и подвижный организм
</a:t>
            </a:r>
            <a:endParaRPr lang="en-US" sz="92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участвуют в иммунных реакциях, включая выработку антител, влияние на воспалительные процессы и развитие аллергических реакций.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клеток в иммунитете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сохраняют память о перенесённых инфекциях, что обеспечивает быструю и эффективную ответную реакцию на повторное заражение.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и уничтожают чужеродные микроорганизмы, защищая организм от инфекций и поддерживая здоровье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7470" y="1393300"/>
            <a:ext cx="1586609" cy="17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775" y="1393300"/>
            <a:ext cx="1480949" cy="174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611" y="1393300"/>
            <a:ext cx="1586578" cy="179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1146" y="1393300"/>
            <a:ext cx="1525258" cy="1745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13187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идентичных копий клеток позволяет изучать генетику и разрабатывать методы лечения заболеваний, например, выращивание тканей для трансплантации.
</a:t>
            </a:r>
            <a:endParaRPr lang="en-US" sz="960" dirty="0"/>
          </a:p>
        </p:txBody>
      </p:sp>
      <p:sp>
        <p:nvSpPr>
          <p:cNvPr id="12" name="Text 2"/>
          <p:cNvSpPr txBox="1"/>
          <p:nvPr/>
        </p:nvSpPr>
        <p:spPr>
          <a:xfrm>
            <a:off x="513187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клеток
</a:t>
            </a:r>
            <a:endParaRPr lang="en-US" sz="1375" dirty="0"/>
          </a:p>
        </p:txBody>
      </p:sp>
      <p:sp>
        <p:nvSpPr>
          <p:cNvPr id="13" name="Text 3"/>
          <p:cNvSpPr txBox="1"/>
          <p:nvPr/>
        </p:nvSpPr>
        <p:spPr>
          <a:xfrm>
            <a:off x="2631373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рост клеток помогает тестировать лекарства и изучать процессы развития без необходимости использования животных моделей.
</a:t>
            </a:r>
            <a:endParaRPr lang="en-US" sz="960" dirty="0"/>
          </a:p>
        </p:txBody>
      </p:sp>
      <p:sp>
        <p:nvSpPr>
          <p:cNvPr id="14" name="Text 4"/>
          <p:cNvSpPr txBox="1"/>
          <p:nvPr/>
        </p:nvSpPr>
        <p:spPr>
          <a:xfrm>
            <a:off x="2631373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Культивирование клеток в лаборатории
</a:t>
            </a:r>
            <a:endParaRPr lang="en-US" sz="1243" dirty="0"/>
          </a:p>
        </p:txBody>
      </p:sp>
      <p:sp>
        <p:nvSpPr>
          <p:cNvPr id="15" name="Text 5"/>
          <p:cNvSpPr txBox="1"/>
          <p:nvPr/>
        </p:nvSpPr>
        <p:spPr>
          <a:xfrm>
            <a:off x="4737348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CRISPR, позволяют изменять последовательности ДНК, открывая возможности для лечения наследственных болезней и создания устойчивых к болезням организмов.
</a:t>
            </a:r>
            <a:endParaRPr lang="en-US" sz="882" dirty="0"/>
          </a:p>
        </p:txBody>
      </p:sp>
      <p:sp>
        <p:nvSpPr>
          <p:cNvPr id="16" name="Text 6"/>
          <p:cNvSpPr txBox="1"/>
          <p:nvPr/>
        </p:nvSpPr>
        <p:spPr>
          <a:xfrm>
            <a:off x="4737348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редактирование генома
</a:t>
            </a:r>
            <a:endParaRPr lang="en-US" sz="1147" dirty="0"/>
          </a:p>
        </p:txBody>
      </p:sp>
      <p:sp>
        <p:nvSpPr>
          <p:cNvPr id="17" name="Text 7"/>
          <p:cNvSpPr txBox="1"/>
          <p:nvPr/>
        </p:nvSpPr>
        <p:spPr>
          <a:xfrm>
            <a:off x="6862600" y="3727900"/>
            <a:ext cx="1731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клеток помогает создавать улучшенные сорта растений и животных, повышая урожайность и устойчивость к неблагоприятным условиям.
</a:t>
            </a:r>
            <a:endParaRPr lang="en-US" sz="974" dirty="0"/>
          </a:p>
        </p:txBody>
      </p:sp>
      <p:sp>
        <p:nvSpPr>
          <p:cNvPr id="18" name="Text 8"/>
          <p:cNvSpPr txBox="1"/>
          <p:nvPr/>
        </p:nvSpPr>
        <p:spPr>
          <a:xfrm>
            <a:off x="6862600" y="3188550"/>
            <a:ext cx="1731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клеточных технологий в сельском хозяйстве
</a:t>
            </a:r>
            <a:endParaRPr lang="en-US" sz="917" dirty="0"/>
          </a:p>
        </p:txBody>
      </p:sp>
      <p:sp>
        <p:nvSpPr>
          <p:cNvPr id="19" name="Text 9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технологии: достижения и перспективы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клеток для общества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клеток ведут к созданию новых лекарственных средств, способных эффективно бороться с различными заболеваниями, включая рак и инфекции.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диагностики, основанных на клеточных технологиях, позволяет выявлять болезни на ранних стадиях, повышая шансы на успешное лечение.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клеточных процессов помогает в изучении причин генетических заболеваний и разработке способов их профилактики и коррекции.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биология способствует развитию биотехнологий, медицины и экологии, что улучшает качество жизни и здоровье общества в целом.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раскрывает основы строения и функционирования живых организмов, открывая путь к инновациям в медицине, биотехнологиях и экологических решениях, улучшая жизнь на нашей планете.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2026-05-09T05:41:30Z</dcterms:created>
  <dcterms:modified xsi:type="dcterms:W3CDTF">2026-05-09T05:41:30Z</dcterms:modified>
</cp:coreProperties>
</file>