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 многонациональная империя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объединила множество народов и территорий?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стала многонациональной империей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 по XIX век территория России росла, и вместе с ней менялся состав населения. Империя объединяла разные языки, религии и исторические регионы, а её устройство определялось поиском баланса между центром и окраинами.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недели: империя и многонациональность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объединяет обширные земли и разные народы под одной верховной властью. Для неё характерны не только размеры, но и сложная система подчинения, в которой центр управляет разнородными регионами.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империя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 происходило постепенно: через войны, договоры, присоединения и освоение новых пространств. Поэтому состав населения менялся неравномерно, а каждый регион сохранял собственную историческую специфику.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государство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означает сосуществование в одном государстве нескольких народов с разными языками, верованиями и обычаями. В российском случае это создало разнообразие повседневной жизни, права и культурных практик.
</a:t>
            </a:r>
            <a:endParaRPr lang="en-US" sz="1032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многонациональность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темы связаны с управлением, сосуществованием и конфликтами. Важно понять, как империя удерживала единство и почему многообразие становилось одновременно ресурсом и источником напряжения.
</a:t>
            </a:r>
            <a:endParaRPr lang="en-US" sz="105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пойдёт речь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росла территория империи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в состав империи вошли новые районы Средней Азии. К началу XX века её пространство охватывало огромную территорию с очень разным населением и хозяйством.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расширение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государство укреплялось в Поволжье и на Урале, где расширение шло рядом с военным контролем, торговыми связями и включением местных обществ в общую политическую систему.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и Урал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продвижение продолжилось в Сибирь, где огромные пространства осваивались через форпосты, переселение людей и развитие путей сообщения, что сделало империю евразийским государством.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Сибирское направление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западе расширение затронуло Кавказ и Причерноморье. Здесь присоединение сопровождалось длительными военными кампаниями, дипломатией и включением стратегически важных территорий.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 Причерноморье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империи: общая карта населения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ядро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империи была в основном населена славянскими народами, прежде всего русскими, украинцами и белорусами. Именно здесь находились основные административные и культурные центры государства.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окраин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жили тюркские народы, финно-угорские группы, кавказские общества, балтийское население и сибирские народы. Их исторический опыт отличался, как и формы связи с государством.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Неоднородная структура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не была единым этническим пространством. Она соединяла разные языковые и культурные миры, которые сохраняли собственные традиции, но одновременно включались в общие политические и хозяйственные связи.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как ресурс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делало управление сложнее, но одновременно расширяло ресурсы государства. Разные регионы приносили разные товары, навыки, военные силы и культурные практики.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империи определяла не только веру, но и школьное обучение, календарь праздников, семейные нормы и статус общин в жизни государства.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религий показывает не единую конфессию, а устойчивое сосуществование нескольких традиций, из-за чего государству приходилось сочетать терпимость и контроль.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религии многонациональной империи
</a:t>
            </a:r>
            <a:endParaRPr lang="en-US" sz="3596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Российской империи
</a:t>
            </a:r>
            <a:endParaRPr lang="en-US" sz="9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путей включения регионов в состав государства по материалам курса истории.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территории входили в империю
</a:t>
            </a:r>
            <a:endParaRPr lang="en-US" sz="366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карта империи показывала сочетание общих государственных принципов и местных исключений. Управление зависело от статуса региона и его исторической принадлежности.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администрации подтверждают: империя управляла территориями не по одной модели, а через систему неравных иерархий.
</a:t>
            </a:r>
            <a:endParaRPr lang="en-US" sz="1588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Российской империи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окраинами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элиты и имперская служба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Посредники власти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князья, старшины и дворянские семьи нередко становились посредниками между населением и имперской администрацией. Через них центр получал налоги, людей и поддержку на местах.
</a:t>
            </a:r>
            <a:endParaRPr lang="en-US" sz="1182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карьера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служба открывала доступ к чинам, жалованью и влиянию. Для части местных элит это было способом сохранить статус и встроиться в новую политическую систему.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местных авторитетов облегчало сбор налогов и поддержание порядка, но не снимало напряжения между интересами центра и традиционными правами регионов.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лояльности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Лояльность элит помогала удерживать регионы в составе государства, особенно там, где прямое управление было затруднено. Однако такая опора делала власть зависимой от договорённостей.
</a:t>
            </a:r>
            <a:endParaRPr lang="en-US" sz="11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Российской империи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правовые режимы сохранялись даже внутри одного государства, поэтому подданные жили по неодинаковым правилам.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империя особенно активно сочетала единые законы с местными исключениями.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69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центр и регионы не только товарами, но и транспортными путями, кредитом и спросом на рабочую силу.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были потоки хлеба, сырья и портовой торговли: именно они сильнее всего связывали центр с окраинами и стимулировали взаимную зависимость.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 центра и регионов
</a:t>
            </a:r>
            <a:endParaRPr lang="en-US" sz="3596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темы «Россия — многонациональная империя»; относительная значимость направлений, а не статистические данные.
</a:t>
            </a:r>
            <a:endParaRPr lang="en-US" sz="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изменение населения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состав населения империи не были постоянными: они менялись вслед за войнами, реформами, хозяйственным развитием и миграционными волнами.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демография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внутри империи часто были связаны с поиском земли, работы и службы. В результате население городов и окраин становилось более смешанным и подвижным.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Добровольные переезды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Ссыльные, военные и чиновники меняли демографию особенно заметно в Сибири и на новых территориях. Их присутствие ускоряло освоение пространства и укрепляло административный контроль.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перемещения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и южных районах переселенцы сталкивались с уже сложившимися общинами. Это порождало новые связи, но иногда усиливало конкуренцию за землю и ресурсы.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групп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и взаимное влияние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школы, церковь, ярмарки и служба при дворе создавали первые устойчивые пространства контакта между разными группами населения и языковыми средами.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 — началу XX века двуязычие, смешанная городская среда и новые вкусы в одежде, музыке и быте стали обычной частью повседневности.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эпох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печать, театры, губернские города и транспорт усилили обмен идеями. Местные традиции всё заметнее взаимодействовали с общеимперской культурой.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сосуществования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и уровни грамотности затрудняли общение между администрацией и населением. Это делало управление медленнее и повышало значение переводчиков, посредников и местных авторитетов.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барьеры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центра к налогам, повинностям и порядку воспринимались по-разному в отдельных регионах. Там, где давление усиливалось, напряжение быстро переходило в открытый протест.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давление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законы нередко расходились с обычаями общин, религиозными нормами и местным правом. Из-за этого даже формально мирное сосуществование могло сопровождаться постоянными спорами.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норм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земле, должностям и правам создавал ощущение несправедливости. Особенно остро это проявлялось там, где новые правила ломали привычный уклад жизни.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и сопротивление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выступления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Волге и в степных районах вспыхивали крупные выступления, связанные с налогами, службой и ограничением старых прав. Они показывали, что включение территорий не означало спокойного подчинения.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сопротивление усилилось на Кавказе и в Средней Азии, где особенно остро воспринимались военное присутствие, переселения и вмешательство в местные порядки.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протеста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протесты приобретали разные формы: от открытых восстаний до скрытого сопротивления, ухода в горы и отказа подчиняться новым требованиям власти.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территории и административное упорядочение приводили к усилению контроля при сохранении региональной неодинаковости.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ранней империи к реформам XIX века
</a:t>
            </a:r>
            <a:endParaRPr lang="en-US" sz="3243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Русификация и автономия: разные подходы
</a:t>
            </a:r>
            <a:endParaRPr lang="en-US" sz="3500" dirty="0"/>
          </a:p>
        </p:txBody>
      </p:sp>
      <p:sp>
        <p:nvSpPr>
          <p:cNvPr id="8" name="Text 2"/>
          <p:cNvSpPr txBox="1"/>
          <p:nvPr/>
        </p:nvSpPr>
        <p:spPr>
          <a:xfrm>
            <a:off x="56400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становился языком администрации, школы и продвижения по службе. Это облегчало управление огромной страной, но одновременно сужало пространство для местных языков и культурных практик.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400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школа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5795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регионов власть сохраняла особые порядки, местное самоуправление и привилегии элит. Такая автономия помогала удерживать лояльность, хотя не снимала общего контроля со стороны центра.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45795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местных порядков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6336575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менялась в зависимости от региона, времени и задач государства. Поэтому русификация и автономия не исключали друг друга, а часто сочетались в одной и той же системе управления.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36575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стратегия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Модернизация, образование и идентичность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уездной школе ребёнок из местной семьи впервые слышит язык имперской администрации и учится по единым программам. Для одних это путь вверх, для других — шаг к разрыву с родной средой.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лифт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Юноша, поступивший на службу, получает форму, правила и новую карьеру. Армия и канцелярия приучают к общим нормам, но требуют отказаться от части привычных обычаев и говорить «по-государственному».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дисциплина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губернском городе выпускник училища может стать учителем, писарем или чиновником. Его личный успех показывает, как образование меняло представления о принадлежности к империи и открывало новые социальные роли.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элита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накануне перемен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начале XX века разные группы общества ожидали от империи разных решений: одни — равных прав, другие — защиты особого уклада.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росло потому, что единая политика должна была отвечать на разные запросы одновременно, а это становилось всё труднее.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таблица отражает типичные ожидания и проблемы, а не количественные показатели.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империя оставила сложное наследие: общие институты, смешанные культурные пространства и опыт сосуществования соседствуют с памятью о конфликтах, неравенстве и борьбе за право быть услышанным.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многообразия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2026-07-26T09:10:42Z</dcterms:created>
  <dcterms:modified xsi:type="dcterms:W3CDTF">2026-07-26T09:10:42Z</dcterms:modified>
</cp:coreProperties>
</file>