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группировки в алгебре: как преобразовывать выражения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превращается в произведение.
</a:t>
            </a:r>
            <a:endParaRPr lang="en-US" sz="3852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888" y="1480200"/>
            <a:ext cx="3550323" cy="314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алгебры часто встречаются выражения, где общий множитель не заметен сразу. Способ группировки позволяет увидеть скрытую структуру, упростить запись и быстрее преобразовывать многочлены без лишних вычислений.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группировка помогает в алгебре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в примере достаточно, чтобы получить две удобные группы.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группировка превращает длинную сумму в компактное произведение и показывает, как связаны части многочлена.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темы: ab + ac + db + dc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преобразования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удобные части выражения, затем ищут общий множитель и проверяют, можно ли вынести его ещё раз.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первого шага появляются одинаковые скобки, выражение обычно удаётся записать короче и удобнее.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способ группировки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069" y="0"/>
            <a:ext cx="229716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ab + ac + db + dc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на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удобно объединить так: (ab + ac) + (db + dc). Такое разбиение помогает сразу увидеть, где в каждой части можно вынести общий множитель и не потерять структуру выражения.
</a:t>
            </a:r>
            <a:endParaRPr lang="en-US" sz="1566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Выносим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группе общий множитель a, во второй — d. После вынесения получаем a(b + c) + d(b + c), а исходная запись становится гораздо короче и понятнее.
</a:t>
            </a:r>
            <a:endParaRPr lang="en-US" sz="1658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одинаковые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содержат одинаковую скобку (b + c). Это главный сигнал, что можно выполнить ещё одно вынесение и перейти от суммы к произведению двух множителей.
</a:t>
            </a:r>
            <a:endParaRPr lang="en-US" sz="154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форма записывается как (a + d) (b + c). Пример показывает, что порядок слагаемых можно менять, если так легче заметить общие части и выполнить группировку правильно.
</a:t>
            </a:r>
            <a:endParaRPr lang="en-US" sz="15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помогает при группировке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успех чаще всего связан с появлением одинаковых скобок и удачным выбором пар.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одинаковые скобки; ошибки чаще возникают, когда спешат и не проверяют 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темы «Способ группировки»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выражений с минусом
</a:t>
            </a:r>
            <a:endParaRPr lang="en-US" sz="3044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вычитанием важно не терять минус. В выражении ax − ay + bx − by знаки должны остаться верными на каждом шаге, иначе итоговое преобразование станет неправильным.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похожие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сгруппировать так: a(x − y) + b(x − y). Здесь каждая группа имеет общий множитель, а одинаковая скобка появляется сразу после первого преобразования.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Выносим повторяющуюся скобку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части содержат x − y, можно записать выражение как (a + b) (x − y). Это и есть переход от суммы к произведению с сохранением всех знаков.
</a:t>
            </a:r>
            <a:endParaRPr lang="en-US" sz="1733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раскрытием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скобкой стоит минус, при раскрытии знаки внутри меняются по правилу. Поэтому каждый шаг лучше проверять обратно, особенно в выражениях с чередованием плюсов и минусов.
</a:t>
            </a:r>
            <a:endParaRPr lang="en-US" sz="17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удачных групп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многочлена способом группировки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можно переставлять слагаемые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меняет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сумме можно менять местами слагаемые, и значение выражения останется тем же. Это свойство позволяет расположить члены так, чтобы рядом оказались похожие части и общий множитель стал заметнее.
</a:t>
            </a:r>
            <a:endParaRPr lang="en-US" sz="155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группировки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выражение x + y + ax + ay по-другому, можно собрать похожие элементы в пары. Тогда легче увидеть, какие слагаемые лучше объединить и где вынести общий множитель.
</a:t>
            </a:r>
            <a:endParaRPr lang="en-US" sz="1744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находится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похожие члены стоят рядом, способ группировки работает заметно проще. Не нужно долго искать связь между всеми слагаемыми сразу — достаточно посмотреть на каждую небольшую группу.
</a:t>
            </a:r>
            <a:endParaRPr lang="en-US" sz="1535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слагаемых особенно полезна в длинных выражениях. Она делает запись более понятной и снижает риск пропустить общий множитель или перепутать порядок действий.
</a:t>
            </a:r>
            <a:endParaRPr lang="en-US" sz="17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группировке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самой идеей метода, а с невнимательностью к знакам, скобкам и проверке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следить за знаками и всегда проверять ответ раскрытием скобок, большинство ошибок легко предотвратить.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преобразования многочленов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49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7924" y="4186700"/>
            <a:ext cx="4399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52974" y="4186700"/>
            <a:ext cx="43995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чисел тоже возможна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можно объединять так, чтобы сумма считалась проще. В примере 18 + 12 и 27 + 3 дают две одинаковые суммы по 30, а затем получается быстрый ответ 60.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счёт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помогает разложить длинную запись на понятные части. Если рядом стоят числа, которые удобно сложить, вычисление становится короче, а промежуточные действия — заметнее и аккуратнее.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 парам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выгодно искать не просто пары, а одинаковые суммы или числа, делящиеся на одно и то же число. Тогда ответ можно получить почти без лишних вычислений.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объединены удачно, легче устно считать и проверять себя. Такой приём особенно полезен в заданиях, где важно быстро увидеть удобную структуру выражения.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без ошибок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выражение после преобразования
</a:t>
            </a:r>
            <a:endParaRPr lang="en-US" sz="276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запись становится короче, но смысл не меняется: сохраняется одна и та же алгебраическая величина, просто в более удобной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удачнее выбраны группы, тем быстрее сумма превращается в компактное произведение и тем яснее видна структура многочлена.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учебного примера ab + ac + db + dc; учебная иллюстрация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04408"/>
            <a:ext cx="521700" cy="46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разложением на множители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форм разложения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группировки помогает представить многочлен как произведение множителей. Это удобно, когда общий множитель не заметен сразу, но проявляется после объединения отдельных частей выражения.
</a:t>
            </a:r>
            <a:endParaRPr lang="en-US" sz="1213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скрытой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учит видеть не отдельные буквы, а связь между слагаемыми. После группировки становится понятнее, какие части повторяются и могут быть вынесены за скобки.
</a:t>
            </a:r>
            <a:endParaRPr lang="en-US" sz="1269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уже разложено на множители, проще сокращать дроби. Поэтому группировка часто используется как подготовительный шаг перед преобразованием более сложных алгебраических записей.
</a:t>
            </a:r>
            <a:endParaRPr lang="en-US" sz="127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дальнейших тем
</a:t>
            </a:r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встречается и при решении уравнений, и при работе с тождествами. Он развивает привычку проверять выражение целиком и выбирать удобный путь преобразования.
</a:t>
            </a:r>
            <a:endParaRPr lang="en-US" sz="12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четырьмя слагаемыми и квадратом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Разделить на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удобно объединить так, чтобы в каждой части появился общий множитель: (x^2 + 3x) + (2x + 6). Такое разбиение сразу подготавливает выражение к вынесению скобок.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Вынести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группе общий множитель x, во второй — 2. После преобразования получаем x(x + 3) + 2(x + 3), и одинаковая скобка становится заметной.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повторяющуюся часть можно вынести ещё раз: (x + 2) (x + 3). Пример показывает, что успех зависит от удачного выбора групп, а не только от исходного порядка слагаемых.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способ группировки используется чаще всего
</a:t>
            </a:r>
            <a:endParaRPr lang="en-US" sz="26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этот приём встречается в разных темах, но особенно часто — там, где нужно быстро увидеть общий множитель и упростить запись.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разложение на множители и упрощение выражений; именно эти действия чаще всего требуют группировки.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типовым заданиям 7 класса; данные для иллюстрации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 закрепления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коротких примера, где группировка помогает выделить общий множитель или удобную общую часть.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сначала выделяется удобная группа, а затем используется повторяющаяся часть. Это ускоряет преобразование и делает решение более наглядным.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примерам
</a:t>
            </a:r>
            <a:endParaRPr lang="en-US" sz="15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преобразования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убедиться, что группировка выполнена верно: от полученного произведения возвращаемся к исходной сумме и сравниваем выражения.
</a:t>
            </a:r>
            <a:endParaRPr lang="en-US" sz="14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49349" y="4186700"/>
            <a:ext cx="3771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4399" y="4186700"/>
            <a:ext cx="3771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приём нужен дальше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группировки помогает лучше понимать формулы сокращённого умножения. Когда ученик видит повторяющиеся части, ему легче замечать, как строятся более сложные алгебраические выражения.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формулам
</a:t>
            </a:r>
            <a:endParaRPr lang="en-US" sz="12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удаётся разложить на множители, уравнение часто становится проще. Группировка экономит время и позволяет быстрее перейти к удобной форме записи.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при решении уравнений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дробей важно находить общие множители в числителе и знаменателе. Группировка тренирует это умение и делает преобразования более аккуратными.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для дробей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учит искать не очевидный ответ, а структуру выражения. Это помогает меньше ошибаться, лучше проверять себя и увереннее работать с алгебраическими преобразованиями.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внимательность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удачной группировки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у разных групп должны появиться одинаковые скобки. Это главный сигнал, что разбиение выбрано правильно и можно продолжать преобразование.
</a:t>
            </a:r>
            <a:endParaRPr lang="en-US" sz="1779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скобка встречается дважды, её можно вынести ещё раз. Тогда запись становится короче, а структура многочлена — более ясной.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итоговая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группировка заметно сокращает выражение и делает ответ удобным для дальнейших действий. Длинная сумма превращается в компактное произведение без потери значения.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изменить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первого шага скобки разные, не стоит останавливаться. Лучше переставить слагаемые, попробовать другое разбиение и снова проверить результат.
</a:t>
            </a:r>
            <a:endParaRPr lang="en-US" sz="17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группировки: простой путь к понятному выражению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группировки помогает превращать длинные суммы в удобные произведения, находить общий множитель и упрощать алгебраические записи. Этот приём делает выражения понятнее и готовит к новым темам.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2026-05-29T11:22:54Z</dcterms:created>
  <dcterms:modified xsi:type="dcterms:W3CDTF">2026-05-29T11:22:54Z</dcterms:modified>
</cp:coreProperties>
</file>