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jpe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Биоразнообразие: ключевая ценность для жизни на Земле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— источник жизни, ресурсов и устойчивости нашей планеты.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понятия и уровни биоразнообразия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«биоразнообразие» введён в 1985 году и включает три уровня: генетический, видовой и экосистемный. Сегодня известно около 2 миллионов видов, но реальное число может достигать 30 миллионов.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уровня биоразнообразия: основные понятия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уровень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генах у особей одного вида создают основы для адаптации к условиям среды. Пример — разнообразие сортов яблок с разным вкусом и устойчивостью.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Экосистемный уровень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различных природных сообществ: лесов, степей, рек и океанов. Каждая экосистема поддерживает свои уникальные виды и процессы.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Видовой уровень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все виды организмов планеты — от бактерий до млекопитающих. Насекомые — самая многочисленная группа, обеспечивающая важные экологические функции.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разнообразие: основа адаптации видов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позволяет видам адаптироваться к изменениям окружающей среды, снижая риск вымирания из-за болезней или климатических изменений.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используют генетические вариации для создания новых сортов растений и пород животных с улучшенными характеристиками, например, устойчивостью к вредителям.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такого разнообразия популяции становятся уязвимыми и теряют способность быстро восстанавливаться после экологических стрессов.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разнообразие: основа экосистем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включают около 391 тысячи видов, они обеспечивают кислород и пищу многим организмам.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Грибы, свыше 144 тысяч видов, важны для разложения и обмена веществ в природе.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мире описано около миллиона видов насекомых, которые играют ключевую роль в опылении и разложении органики.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— примерно 66 тысяч видов, включают птиц, млекопитающих и рыб с разнообразной ролью в экосистемах.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экосистем Земли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095090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времена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первых экосистем началось миллиарды лет назад, когда появились первые одноклеточные организмы.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50323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последние сотни лет деятельность человека существенно изменила экосистемы, сокращая площади естественных местообитаний.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397238" y="1333500"/>
            <a:ext cx="3456000" cy="11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биомы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Земля насчитывает разнообразные биомы: леса, тундры, пустыни и водные зоны с разными климатическими условиями.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869" y="1073475"/>
            <a:ext cx="3927300" cy="18562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69485" y="1073475"/>
            <a:ext cx="3927300" cy="185626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биоразнообразия в жизни человека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71950" y="3109175"/>
            <a:ext cx="34935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и здоровье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871950" y="3570900"/>
            <a:ext cx="34935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обеспечивает большое разнообразие продуктов питания и сырья для медицины. Около 60% лекарств разработаны на основе природных веществ.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85575" y="3109175"/>
            <a:ext cx="34935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услуги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5579" y="3570900"/>
            <a:ext cx="32976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микроорганизмы поддерживают чистоту воды, плодородие почв и опыление, что жизненно важно для сельского хозяйства и экосистем.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подчёркивает доминирование насекомых как наиболее многочисленной группы организмов на планете.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численности видов по группам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видовое разнообразие насекомых обеспечивает устойчивость экосистем и важные экологические функции.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 (IUCN), 2023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992" y="1653906"/>
            <a:ext cx="486000" cy="48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8677" y="1653906"/>
            <a:ext cx="486000" cy="48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6093" y="1653906"/>
            <a:ext cx="486000" cy="486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биоразнообразия на устойчивость экосистем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12662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повышает устойчивость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24318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видов в экосистеме, тем она лучше справляется с внешними стрессами и быстрее восстанавливается после поражений.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21346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заболеваний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433003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препятствует быстрому распространению болезней, снижая риск массовых эпидемий среди животных и растений.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28763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6240419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Взаимосвязи между организмами обеспечивают эффективный обмен веществ и поддержание жизненных процессов в природе.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1408" y="1197864"/>
            <a:ext cx="2755195" cy="331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021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и взаимодействия между видами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98119" y="1544371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экосистемах растения служат пищей для травоядных животных, а те, в свою очередь, становятся добычей хищников. Каждый уровень важен для сохранения баланса природы.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5824" y="2799534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исчезает одно звено в пищевой цепи, нарушается равновесие, что может привести к резким изменениям в численности видов и ухудшению состояния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биоразнообразию от деятельности человека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среды обитания происходит из-за вырубки лесов, урбанизации и расширения сельского хозяйства, что приводит к потере пространства для множества видов живых организмов.
</a:t>
            </a:r>
            <a:endParaRPr lang="en-US" sz="1273" dirty="0"/>
          </a:p>
        </p:txBody>
      </p:sp>
      <p:sp>
        <p:nvSpPr>
          <p:cNvPr id="10" name="Text 3"/>
          <p:cNvSpPr txBox="1"/>
          <p:nvPr/>
        </p:nvSpPr>
        <p:spPr>
          <a:xfrm>
            <a:off x="4671059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воздуха, почвы и водоёмов химическими веществами снижает здоровье экосистем и вызывает гибель растений, животных и микроорганизмов в них.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13147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и неконтролируемое рыболовство нарушают природные процессы, уменьшая численность многих видов и снижая устойчивость экосистем.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671059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инвазивных видов и браконьерство угрожают местным видам, ведут к снижению их численности и ухудшают биоразнообразие в целом.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темпы исчезновения видов резко выше естественного фона, что сигнализирует о серьёзных экологических проблемах во всем мире.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темпов исчезновения видов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антропогенное воздействие ведёт к массовому вымиранию видов, требуя срочных мер по сохранению.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IPBES (Межправительственная платформа по биоразнообразию и экосистемным услугам), 2019
</a:t>
            </a:r>
            <a:endParaRPr lang="en-US" sz="95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деградации биоразнообразия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уменьшение численности многих популяций указывает на ухудшение условий выживания и стресс для экосистем.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ключевых видов ведёт к дисбалансу, ухудшая плодородие почв и снижая урожайность сельскохозяйственных культур.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3042" y="1145300"/>
            <a:ext cx="6458008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численность некоторых редких видов, находящихся на грани исчезновения, и подчёркивает важность их охраны.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России: редкие и исчезающие виды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перечисленных видов — крупные млекопитающие с очень небольшой численностью, что требует повышенного внимания к их сохранению.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Российской Федерации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0104" y="1073548"/>
            <a:ext cx="3927150" cy="185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53720" y="1073548"/>
            <a:ext cx="3927150" cy="185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виды: новые угрозы экосистемам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514355" y="4762976"/>
            <a:ext cx="295425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856172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борщевика Сосновского
</a:t>
            </a:r>
            <a:endParaRPr lang="en-US" sz="1287" dirty="0"/>
          </a:p>
        </p:txBody>
      </p:sp>
      <p:sp>
        <p:nvSpPr>
          <p:cNvPr id="14" name="Text 3"/>
          <p:cNvSpPr txBox="1"/>
          <p:nvPr/>
        </p:nvSpPr>
        <p:spPr>
          <a:xfrm>
            <a:off x="856172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опасный для человека и природы вид быстро занимает новые территории в России. Он вытесняет местные растения и ухудшает условия обитания для многих животных.
</a:t>
            </a:r>
            <a:endParaRPr lang="en-US" sz="1270" dirty="0"/>
          </a:p>
        </p:txBody>
      </p:sp>
      <p:sp>
        <p:nvSpPr>
          <p:cNvPr id="15" name="Text 4"/>
          <p:cNvSpPr txBox="1"/>
          <p:nvPr/>
        </p:nvSpPr>
        <p:spPr>
          <a:xfrm>
            <a:off x="4769801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кроликов в Австралии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9801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кроликов привело к разрушению растительного покрова. Это ухудшило состояние почв и нанесло серьёзный ущерб сельскому хозяйству и экосистемам региона.
</a:t>
            </a:r>
            <a:endParaRPr lang="en-US" sz="129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сохранения биоразнообразия в России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 поддержание более 100 заповедников и около 50 национальных парков способствует защите природных экосистем и редких видов.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по восстановлению редких животных и растений направлены на увеличение их численности и возвращение в природные среды.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охраняемых территориях запрещены вырубка леса, охота и добыча полезных ископаемых, что сохраняет природные ресурсы и биоразнообразие.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проекты по сохранению природы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Конвенция о биологическом разнообразии и CITES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договоры регулируют охрану видов и торговлю редкими животными, объединяя усилия почти всех стран для совместной защиты природы.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ЮНЕП и глобальный вклад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Природоохранные инициативы ЮНЕП финансируют проекты по восстановлению экосистем и поддерживают международное сотрудничество в области экологии.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2462700" cy="16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человека за биоразнообразие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215879" y="594360"/>
            <a:ext cx="2468700" cy="11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потребление снижает нагрузку на природные ресурсы и помогает сохранять места обитания для различных видов.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07199" y="3348992"/>
            <a:ext cx="47547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экоинициатив и осознанный выбор образа жизни влияют на улучшение состояния окружающей среды и сохранение биоразнообразия.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2189" y="1157553"/>
            <a:ext cx="2468700" cy="13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отходов и участие в экологических акциях уменьшают загрязнение и помогают поддерживать здоровье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видов и успешные экологические проекты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 благодаря охране численность зубров значительно восстановилась, возвращая важнейший элемент лесных экосистем.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национального парка 'Земля леопарда' в России привело к росту популяции дальневосточного леопарда и снижению браконьерства.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701" y="1602105"/>
            <a:ext cx="3219957" cy="328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50" y="431475"/>
            <a:ext cx="55800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биоразнообразия — залог будущего
</a:t>
            </a:r>
            <a:endParaRPr lang="en-US" sz="2991" dirty="0"/>
          </a:p>
        </p:txBody>
      </p:sp>
      <p:sp>
        <p:nvSpPr>
          <p:cNvPr id="7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совместными усилиями государства, общества и каждого человека можно обеспечить устойчивое развитие и сохранить жизнь на нашей планете для грядущих поколений.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2026-05-08T01:56:59Z</dcterms:created>
  <dcterms:modified xsi:type="dcterms:W3CDTF">2026-05-08T01:56:59Z</dcterms:modified>
</cp:coreProperties>
</file>