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Грозные ветры: сила воздуха в движении
</a:t>
            </a:r>
            <a:endParaRPr lang="en-US" sz="3289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рождается сильный ветер и как вести себя в непогоду.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ветер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начинается там, где воздух движется. Солнце нагревает Землю неравномерно, поэтому тёплый воздух поднимается, а более холодный занимает его место. Так рождается движение воздуха, которое мы ощущаем как ветер, иногда совсем тихий, а иногда очень сильный.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лёгкого ветерка до очень сильного ветра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тихо шевелит листья, охлаждает кожу в жару и почти не мешает гулять. Такой ветер часто кажется приятным, будто воздух решил немного поиграть.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уже заметно гнёт ветки, свистит в проводах и щелях, а идти против него становится труднее. Шапка в это время тоже может захотеть сбежать.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 ломают сучья, поднимают пыль и мусор, а на улице становится небезопасно. Даже короткая прогулка может превратиться в настоящее приключение.
</a:t>
            </a:r>
            <a:endParaRPr lang="en-US" sz="1163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пора насторожиться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ветер усиливается, появляются громкие звуки и летящие предметы, лучше не рисковать. Сильный ветер быстро меняет погоду и требует осторожности.
</a:t>
            </a:r>
            <a:endParaRPr lang="en-US" sz="11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дует ветер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качаются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ветки начинают двигаться, а кроны наклоняются в одну сторону. По этому движению легко заметить, откуда дует воздух, даже если сам ветер не видно.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и ленточки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сразу откликается на поток воздуха. Флаги расправляются и развеваются, а лёгкие ленточки быстро показывают силу и направление ветра.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пыль летят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 дорожке несутся сухие листья или поднимается пыль, значит, воздух движется довольно быстро. Такие следы помогают увидеть невидимого помощника и непоседу.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появляется рябь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движение воздуха может заставить поверхность воды дрожать и покрываться мелкими волнами. Это ещё один понятный знак ветреной погоды.
</a:t>
            </a:r>
            <a:endParaRPr lang="en-US" sz="11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87765"/>
            <a:ext cx="552900" cy="44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Порывистый и ровный ветер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Порывистый ветер меняется резко: сначала почти тихо, а потом вдруг сильно дует. Такие скачки могут испугать и легко унести лёгкую шапку или пакет.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ветер дует спокойнее и почти не меняет силу. Он приятнее для прогулки, потому что его легче предсказать и он не подбрасывает сюрпризы.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 может появиться внезапно, словно кто-то дёрнул невидимую ниточку. Из-за этого человек может пошатнуться, а песок и пыль — попасть в глаза.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сильный ветер
</a:t>
            </a:r>
            <a:endParaRPr lang="en-US" sz="31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нагрев Земли запускает движение воздуха.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ветер бывает особенно сильным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ветер разгоняется сильнее, потому что ему ничто не мешает. На берегу он поднимает волны и делает прогулку очень бодрой, а иногда и слишком шумной.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воздушные потоки меняют направление и скорость, встречая склоны и перевалы. Поэтому ветер там может быть резким и холодным, даже когда внизу тише.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открытые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широких открытых пространствах ветер почти не встречает преград. Он свободно разгоняется и быстро становится заметным, будто решил бежать наперегонки с облаками.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домами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ветер иногда усиливается в узких проходах между зданиями. Там он словно попадает в коридор и начинает дуть гораздо резче, чем на соседней улице.
</a:t>
            </a:r>
            <a:endParaRPr lang="en-US" sz="12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сильный ветер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Ломает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порывы могут обламывать сучья и раскачивать деревья так, что гулять под ними становится рискованно. Лучше держаться подальше от старых и сухих веток.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Поднимает пыль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легко подхватывает песок, сухую землю и мусор. Из-за этого становится трудно видеть дорогу, а глаза и лицо хочется скорее прикрыть.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Срывает лёгкие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Шапки, пакеты, игрушки и другие лёгкие предметы ветер уносит очень быстро. Они могут улететь на дорогу или удариться о окна и машины.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Мешает идти и 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сильного ветра идти тяжело, а шум вокруг становится громким и беспокойным. Человек быстрее устаёт и может хуже заметить важные опасности.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Шквал и буря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шквал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Шквал начинается резко: ветер вдруг усиливается на короткое время. Он может застать врасплох, поэтому важно сразу искать безопасное место.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буря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длится дольше и приносит больше неприятностей. Ветер становится устойчиво сильным, а на улице растёт риск для людей, деревьев и домов.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непогоды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на улице могут лететь, ударяться о стены и окна. Лучше оставаться в помещении и переждать сильный ветер спокойно и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огромная сила ветра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особая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охватывает большие территории и требует строгого соблюдения правил безопасности. В такую погоду лучше оставаться в надёжном помещении и ждать предупреждений взрослых.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Ломает и повреждает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порывы способны валить деревья, ломать ветки и повреждать крыши и стены. После такого ветра улицы могут выглядеть совсем растрёпанными.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морем и океаном ураган поднимает большие волны и брызги. Вода начинает вести себя совсем не по-дружески, поэтому побережье становится опасным.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это ветер огромной силы. Он вращается вокруг области низкого давления и может двигаться так быстро, что обычные предметы не успевают удержаться на месте.
</a:t>
            </a:r>
            <a:endParaRPr lang="en-US" sz="10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— вращающийся столб воздуха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похож на тёмный вращающийся столб, который тянется от облака к земле. Внутри него воздух закручивается с большой скоростью, словно невидимая воронка.
</a:t>
            </a:r>
            <a:endParaRPr lang="en-US" sz="1207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встречается нечасто, но может быть очень опасным. Смерч движется быстро, поднимает мусор и ломает всё, что окажется на его узком пути.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смерч, нужно сразу искать безопасное помещение и держаться подальше от окон. На улице такой вихрь нельзя рассматривать слишком близко — лучше любоваться им из рассказов, а не вживую.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Жёлтая стена в пустыне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небо кажется обычным, но вскоре вдали поднимается жёлто-коричневая пелена. Это песчаная буря несёт в воздухе песок и пыль, закрывая солнце и делая день тусклым и тревожным.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дышать и видеть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буря подходит ближе, глаза начинают слезиться, а дышать становится тяжело. Люди закрывают рот и нос, щурятся и стараются быстрее найти укрытие, пока ветер шуршит и кружит вокруг.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Пыльный путь домой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почти ничего не видно: контуры домов расплываются, а шаги даются с трудом. Даже знакомая улица кажется чужой, если её окутала песчаная дымка и жёлтый вихрь.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буря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сильном ветре
</a:t>
            </a:r>
            <a:endParaRPr lang="en-US" sz="275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простых правилах безопасности при непогоде.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68" y="3238872"/>
            <a:ext cx="29896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о плохой погоде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за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Синоптики следят за облаками, температурой и давлением воздуха. Эти признаки помогают понять, как меняется погода и не станет ли ветер опасным.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риск непогоды, прогноз передают по радио, телевидению и в интернете. Предупреждение помогает отменить прогулку, закрыть окна и убрать вещи со двора.
</a:t>
            </a:r>
            <a:endParaRPr lang="en-US" sz="90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приборы показывают, откуда и с какой силой движется воздух. По этим данным легче заметить приближение сильного ветра и вовремя предупредить людей.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избежать беды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сигнал даёт время спокойно подготовиться. Так люди остаются дома, а улица становится немного безопаснее для всех, кто живёт рядом.
</a:t>
            </a:r>
            <a:endParaRPr lang="en-US" sz="9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жизни людей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запускать бумажных змеев и делает такие игры особенно весёлыми. Иногда достаточно лёгкого порыва, чтобы змей поднялся выше и начал танцевать в небе.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Ветряки и мельницы используют силу воздуха, чтобы работать. Ветер трудится без отдыха, словно невидимый помощник, который крутит лопасти и приносит пользу.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доверяют ветру свои семена. Они улетают далеко от родного места, как маленькие парашютики, и помогают появляться новым растениям.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и животные переживают ветер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прячутся в густых кустах, дуплах или под крышами, чтобы не тратить силы на борьбу с порывами. Так им легче переждать непогоду и сохранить тепло.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замирают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насекомые стараются спрятаться в трещинах коры, под листьями или в траве. Там ветер слабее, и маленькому созданию проще дождаться спокойной погоды.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помогают себе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ветви сгибаются и не ломаются так легко, а крепкие корни удерживают дерево в земле. Природа словно учится быть сильной и одновременно податливой.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оставляет след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растения и животные пережили ветер, буря всё равно может повалить ветки или изменить привычные укрытия. Потом природе нужно время, чтобы снова прийти в порядок.
</a:t>
            </a:r>
            <a:endParaRPr lang="en-US" sz="10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ветра после бури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следы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буря приносит песок, семена и пыль туда, где их раньше не было. Так ветер меняет привычный вид двора и оставляет заметные следы своего пути.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Перенесённый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пакеты, бумажки и мелкие предметы ветер может унести далеко от дома. Потом они собираются в неожиданных местах, словно ветер поиграл в прятки.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ветра на земле часто лежат обломанные сучья и листья. По ним легко догадаться, что порывы были очень резкими и сильными.
</a:t>
            </a:r>
            <a:endParaRPr lang="en-US" sz="12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сказках и в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Ветер-путешественник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ветер часто летит по свету, заглядывает в окна и шуршит в лесу. Его рисуют живым и непоседливым, будто он не умеет стоять на месте и всё время ищет новое приключение.
</a:t>
            </a:r>
            <a:endParaRPr lang="en-US" sz="104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умеет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ветер может свистеть, гулять, шалить и даже сердиться. Такие слова помогают представить его характер, а в воображении сразу появляются завитки облаков и линии движения воздуха.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ветер помогает сказочному герою: несёт лодку, расправляет парус или подсказывает дорогу. А иногда, наоборот, испытывает на смелость и заставляет быстрее искать укрытие от непогоды.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грозном ветре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прогнозом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прогулкой полезно узнать, не обещают ли сильный ветер. Если предупреждение есть, лучше заранее изменить планы, чем потом бежать домой вприпрыжку.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Оставаться в помещении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непогоды безопаснее быть дома или в другом крепком здании. Там меньше риска встретить летящие ветки, мусор и слишком сильные порывы.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приближаться к опасным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столбы и провода в ветер могут быть очень опасны. Лучше держаться от них подальше, чтобы не попасть под падающие ветки или оборванные линии.
</a:t>
            </a:r>
            <a:endParaRPr lang="en-US" sz="1045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Дождаться улучшения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сильный ветер может натворить дел, поэтому спешить на улицу не нужно. Когда всё стихнет, можно спокойно проверить двор и вещи.
</a:t>
            </a:r>
            <a:endParaRPr lang="en-US" sz="10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Грозные ветры: сила, которую нужно уважать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быть и другом, и грозной силой природы. Если знать, откуда он берётся, какие бывает и как вести себя при непогоде, можно чувствовать себя спокойно и уверенно.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2026-05-25T23:17:50Z</dcterms:created>
  <dcterms:modified xsi:type="dcterms:W3CDTF">2026-05-25T23:17:50Z</dcterms:modified>
</cp:coreProperties>
</file>