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растений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вода, воздух, тепло и почва определяют жизнь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растениям нужны особые условия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кислород, пищу и сырьё, а сами зависят от среды. Каждый вид приспособлен к своим условиям, поэтому лесные, пустынные и водные растения живут по-разному.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источник энергии для растений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свету зелёные листья образуют органические вещества из воды и углекислого газа. Этот процесс даёт растению питание и обеспечивает его дальнейший рост и развитие.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 листьях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Большинству растений требуется достаточно длинный световой день и свободный доступ света. При слабом освещении они получают меньше энергии для образования новых клеток.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хорошая освещённость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света мало, стебли вытягиваются, листья становятся тонкими и бледными. Цветение и образование плодов ослабевают, потому что растению не хватает энергии.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нехватки света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виды одинаково реагируют на освещение: одним нужен яркий солнечный свет, а другие лучше чувствуют себя в тени или полутени.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потребности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по-разному относятся к свету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связаны с местом обитания: лесной подлесок, открытые поля и солнечные участки создают разные условия освещения.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школьному курсу биологии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растение приспособлено к солнцу, тем выше его потребность в ярком свете.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жизни растения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входит в корень из почвы, затем поднимается по стеблю к листьям. Она переносит растворённые вещества и помогает всем частям растения работать согласованно.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воды клетки теряют упругость, и растение вянет. Особенно заметно это у молодых побегов, которые быстро растут и нуждаются в постоянном поступлении влаги.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упругость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начала развития семени нужна вода: она размягчает оболочку и запускает обмен веществ. Поэтому семена прорастают только при достаточной влажности почвы.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семян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полив тоже вреден: вода вытесняет воздух из почвы, и корни начинают испытывать нехватку кислорода. В таких условиях они могут загнивать.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избытка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во влаге у разных растений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растения по-разному приспособлены к количеству воды в среде обитания.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 наземные растения имеют разные приспособления, поэтому одинаковый режим полива подходит не всем.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по школьному курсу биологии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47240"/>
            <a:ext cx="452400" cy="402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растениям для дыхания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дышат днём и ночью. При дыхании они поглощают кислород и выделяют углекислый газ, потому что живым клеткам нужна энергия для работы.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идёт постоянно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и надземным частям, и корням. Поэтому почва должна быть рыхлой: в плотной земле воздуха мало, и корни развиваются хуже.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 только лист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почва слишком мокрая, воздушные промежутки заполняются водой. Корни получают меньше кислорода, рост замедляется, а у некоторых растений начинается загнивание.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Переувлажнение вредно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условия среды связаны между собой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почва, вода, свет и питание работают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температура для роста растений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высокой температуре вода быстрее испаряется через листья. Если влаги не хватает, растение теряет упругость, а его рост и цветение ухудшаются.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усиливает испарение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холод может повредить клетки растений. Поэтому многие виды осенью замедляют рост и переходят в состояние покоя, чтобы пережить неблагоприятный период.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мороза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есть свой температурный диапазон, в котором он растёт лучше всего. Если температура слишком низкая или высокая, жизненные процессы идут медленнее.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норма тепла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семена прорастают успешнее, когда земля уже тёплая. В холодной почве обмен веществ замедляется, и молодым росткам труднее начать развитие.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должна прогреться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температура влияет на рост растений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общий принцип: рост лучше всего идёт при подходящем тепле, а не при крайних значениях температуры.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по школьной теме о росте растений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выше низкой и ниже слишком высокой; именно она обеспечивает наиболее быстрый рост.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среда обитания растений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влагу, пропускает воздух и помогает растению закрепиться в одном месте. Корни разветвляются в её толще, а корневые волоски впитывают воду и растворённые вещества. Именно поэтому состояние почвы напрямую влияет на рост и развитие растения.
</a:t>
            </a:r>
            <a:endParaRPr lang="en-US" sz="969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дом корней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находятся минеральные вещества, необходимые растениям для питания. Они поступают в корни вместе с водой и затем распределяются по всему организму. На рисунке можно показать слои почвы, корни и направление движения влаги вверх.
</a:t>
            </a:r>
            <a:endParaRPr lang="en-US" sz="1014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скрыто в почве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растения почва — не просто место, где оно стоит. Это среда, которая одновременно поддерживает стебель, снабжает корни воздухом и водой, а также помогает получать важные элементы: азот, фосфор и калий.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питание одновременно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116" y="1345200"/>
            <a:ext cx="6327868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почв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почвы пропускают воздух и воду, насколько они плодородны и какие растения чувствуют себя в них лучше.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окружающему миру; общие свойства почв.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отличаются по составу и влагоудержанию, поэтому растения лучше развиваются там, где условия соответствуют их потребностям. Чернозём обычно даёт наибольший урожай.
</a:t>
            </a:r>
            <a:endParaRPr lang="en-US" sz="14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нужны для питания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 едят готовую пищу, как животные. Они поглощают из почвы минеральные соли, растворённые в воде, и используют их для построения клеток, листьев, стеблей и семян.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Растение получает соли из почвы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помогает наращивать зелёную массу, фосфор нужен для корней и семян, а калий поддерживает работу всего растения. Без этих веществ рост становится медленнее и слабее.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Азот, фосфор, калий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минеральных веществ мало, листья могут желтеть, стебли — становиться тонкими, а урожай — уменьшаться. Особенно заметно это у быстрорастущих культур, которым требуется много питания.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Признаки нехватки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восполняют нехватку элементов в почве и помогают растениям развиваться лучше. Но их нужно вносить правильно, чтобы не повредить корни и не нарушить состав почвы.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Помощь удобрений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 засухе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засухоустойчивых растений листья часто бывают очень маленькими или превращаются в колючки. Так поверхность испарения уменьшается, и растение теряет меньше воды в жаркую погоду.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листья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хранят влагу в толстых стеблях. Это позволяет им переживать долгие сухие периоды и использовать запас воды, когда в почве её почти нет.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в стебле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 таких растений может уходить глубоко вниз или сильно разрастаться в стороны. Благодаря этому растение находит воду даже там, где она распределена неравномерно.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и широкие корни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пустынных растений поверхность покрыта плотной кожицей или восковым налётом. Эти признаки уменьшают испарение и помогают сохранять влагу дольше.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кожица и налёт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 разным условиям среды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жизненные формы отражают условия, в которых растения выживают и успешно растут. Примеры помогают увидеть связь между внешним видом и средой обитания.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примеров: кактус, папоротник, ель, кувшинка.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в образе растений играют нехватка воды, освещённость, холод и наличие воды вокруг корней.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влияет на условия жизни растений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Полив, рыхление почвы и подкормка помогают культурным растениям получать воду, воздух и питание. В саду и на огороде это делает рост более равномерным и заметным.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помогает расти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полив, вытаптывание земли и уплотнение почвы мешают корням дышать. Из-за этого растение хуже усваивает воду и минеральные вещества, а развитие замедляется.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Небрежность вредит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растениям часто мешают пыль, сухой воздух, малый объём почвы и теснота для корней. Поэтому деревья и кустарники нуждаются в особом уходе и защите.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трудности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загрязнение воздуха ухудшают условия жизни многих растений. Если человек бережно относится к природе, растения лучше сохраняются и помогают окружающей среде.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зелёные насаждения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условий ведёт к ухудшению роста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последствий нехватки или избытка света, воды, тепла, воздуха и питания.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 свету и в темноте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Фасоль, поставленная на свет и в темноту, показывает роль освещения. На свету растение обычно развивается лучше, а в темноте становится слабым и бледным.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полив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растения можно поливать по-разному и наблюдать, как меняются их листья и стебли. Так легко увидеть, почему вода нужна для жизни и роста.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разной плотности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рыхлую и плотную почву, становится заметно, где корням легче дышать и расти. Такие опыты помогают понять, как условия среды влияют на растение.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наблюдения и опыты с растениями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795" y="1574700"/>
            <a:ext cx="3401660" cy="281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растению для жизни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роль играет каждый фактор и что происходит, если его не хватает.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взаимосвязаны: если нарушается один из них, страдают рост, развитие и урожай. Для здорового растения важен не отдельный признак, а весь комплекс условий.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«Условия жизни растений».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зависят от среды, в которой растут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вода, воздух, тепло, почва и минеральные вещества работают вместе. Если условия подходят виду растения, оно растёт, цветёт и даёт урожай; если нет — развивается хуже.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2026-05-31T19:36:26Z</dcterms:created>
  <dcterms:modified xsi:type="dcterms:W3CDTF">2026-05-31T19:36:26Z</dcterms:modified>
</cp:coreProperties>
</file>