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на кого или на что направлено действие.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падеж: что он помогает узнать в предложении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часто встречается в разговорах, сказках и школьных упражнениях. Он помогает быстро понять, что именно делает герой: читает книгу, кормит кота, несёт портфель.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речи живёт винительный падеж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30311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6475" y="1728813"/>
            <a:ext cx="249000" cy="249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 винительного падежа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76650" y="237092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задаём к одушевлённым словам: вижу брата, котёнка, ученицу. Он подсказывает, кто или какое живое существо стало объектом действия.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298775" y="236942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подходит к неодушевлённым словам: вижу тетрадь, дом, мяч. Так легче найти предмет, на который направлено действие, и не перепутать падеж.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можно показать мальчика с книгой, девочку с мячом и котёнка рядом с миской. Во всех примерах действие словно «смотрит» на кого-то или что-то.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или что мы видим, читаем, берём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называет того, на кого направлено действие: человека, животное или предмет. Поэтому мы говорим: вижу кота, читаю книгу, беру карандаш.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каких слов чаще всего встречается винительный падеж
</a:t>
            </a:r>
            <a:endParaRPr lang="en-US" sz="216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легко найти объект действия. Например: мама читает сказку, папа строит дом, дети рисуют солнце. Здесь ясно, на что направлено действие.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кого? или что? и связано с глаголом, стоит присмотреться к винительному падежу. Он любит быть рядом с действием, как верный помощник.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 появляется после глаголов действия: смотреть, читать, слушать, любить, ждать, брать. Эти слова показывают, что действие переходит на другой предмет или человека.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винительный падеж в предложении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проверить слово и не перепутать падежи.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существительные в винительном падеже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кто или что названо словом. Потом проверьте, на кого направлено действие. Так легче понять, что перед вами именно винительный падеж.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одушевлённых существительных форма обычно похожа на родительный падеж: вижу брата, зайца, собаку, ученицу. Здесь особенно важно смотреть на вопрос.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неодушевлённых существительных форма винительного падежа часто совпадает с именительным: вижу стол, дом, карандаш, мяч. Это помогает, но иногда сбивает с толку.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окончание не меняется, не спешите делать вывод. В русском языке есть слова-ловушки, и они очень любят проверять внимательность учеников.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в винительном падеже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предложениях такие формы слышны особенно часто: мама зовёт меня, учитель хвалит нас, друг ждёт тебя. Смысл сразу становится ясным.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тоже умеют менять форму: меня, тебя, его, её, нас, вас, их. Их полезно запоминать как готовые слова, потому что они часто встречаются в речи.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местоимение отвечает на кого? или что? и стоит рядом с действием, это хороший знак. Значит, оно помогает назвать объект действия без лишних длинных объяснений.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рядом с существительным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в винительном падеже всегда дружит с существительным и стоит рядом с ним. В предложениях это видно особенно хорошо: вижу красный мяч, новую книгу.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неодушевлённых слов форма прилагательного часто совпадает с именительным падежом. У одушевлённых — с родительным, например: вижу весёлого щенка. Пара «предмет + признак» помогает не ошибиться.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и предлоги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предлог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часто встречается с предлогами в, на, за, под, через, про, сквозь. Они подсказывают направление или место действия.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предлогом предложение становится точнее: положил в сумку, пошёл на улицу, посмотрел через окно, спрятался под стол.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 мешает винительному падежу, а помогает лучше понять, куда направлено действие и какой предмет или место названо.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600" y="2430723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2432040"/>
            <a:ext cx="249000" cy="249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и неодушевлённые слова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63788" y="2386688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людей и животных: брата, котёнка, ученицу, птенца. В винительном падеже такие слова часто меняют форму иначе, чем слова-названия предметов, поэтому важно сначала понять, кто перед нами.
</a:t>
            </a:r>
            <a:endParaRPr lang="en-US" sz="1068" dirty="0"/>
          </a:p>
        </p:txBody>
      </p:sp>
      <p:sp>
        <p:nvSpPr>
          <p:cNvPr id="11" name="Text 3"/>
          <p:cNvSpPr txBox="1"/>
          <p:nvPr/>
        </p:nvSpPr>
        <p:spPr>
          <a:xfrm>
            <a:off x="4989513" y="2386504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предметы и явления: книгу, снег, дорогу, окно. При разборе предложения такие слова легче заметить по смыслу действия: на них что-то делают, берут, рисуют или показывают.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 запоминания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от действия к слову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провести стрелку от глагола к слову, которое он «выбирает». Так сразу видно, кого зовут, что читают и на что направлено действие. Схема помогает не теряться в вопросах и быстро находить нужное слово.
</a:t>
            </a:r>
            <a:endParaRPr lang="en-US" sz="1098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вопросы-ловушки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простые подсказки: кого вижу? что беру? что рисую? Они похожи на маленькие фонарики, которые освещают нужное слово в предложении. Если ответ связан с действием, значит, перед нами винительный падеж.
</a:t>
            </a:r>
            <a:endParaRPr lang="en-US" sz="10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слова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последовательно определить винительный падеж в предложении.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3 классе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забывать про одушевлённые слова. У них форма винительного падежа нередко похожа на родительный, и без вопроса кого? легко выбрать неправильный вариант.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часто думают, что у неодушевлённых слов винительный падеж всегда выглядит по-особенному. На самом деле форма может совпадать с именительным, поэтому важно смотреть не только на окончание.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ищут падеж только по слову, а не по смыслу предложения. Но именно действие подсказывает, на кого или на что оно направлено.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проверять слово дважды: сначала задать вопрос, потом посмотреть, кто совершает действие. Такой маленький контроль спасает от смешных ошибок и лишних исправлений.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строят дом, а учитель хвалит учеников. Такие короткие примеры удобно читать вслух, задавать к ним вопросы и сразу находить винительный падеж без лишней путаницы.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с винительным падежом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читает книгу. Девочка кормит кота. В этих предложениях легко увидеть действие и слово, на которое оно направлено, поэтому разбор получается быстрым и понятным.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с одинаковой формой нельзя полагаться только на окончание. Нужно обязательно задать вопрос и посмотреть, какое действие связано со словом в предложении.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помогают проверить такие слова: кого? и что?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в речи и книгах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стихах винительный падеж делает текст живым и понятным. Герои что-то видят, берут, ищут и дарят, а читатель легко следит за действием.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этот падеж особенно полезен: он тренирует внимание к словам и учит не путать формы. Это почти языковая зарядка для ума.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встречается в разговоре, потому что помогает сразу назвать предмет разговора: читаю книгу, ищу мяч, несу портфель. Речь становится короче и точнее.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на винительный падеж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объект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Ученикам можно предложить найти, что читают, кого гладят, что рисуют и кого зовут. Игра превращает разбор в маленькое расследование, где слово-ответ нужно отыскать по следу действия.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Рисуем стрелки-подсказки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удобно показывать стрелкой, от кого идёт действие и куда оно направлено. Такая визуальная подсказка помогает быстро понять смысл предложения и запомнить вопрос кого? или что?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винительный падеж от других падежей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школьнику проверить слово по вопросу, смыслу и виду существительного.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— мастер точного ответа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легко узнать его в предложении: найти действие, задать вопрос кого? или что? и проверить смысл. Тогда слова сразу встают на свои места, как по команде.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2026-05-21T22:05:47Z</dcterms:created>
  <dcterms:modified xsi:type="dcterms:W3CDTF">2026-05-21T22:05:47Z</dcterms:modified>
</cp:coreProperties>
</file>