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квадрата: простое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быстро найти периметр квадрата.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вокруг нас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формы можно увидеть в тетрадной клетке, на шахматной доске, в плитке и окнах. Если нужно обвести такую фигуру лентой или рамкой, помогает знание периметра.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периметр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— это длина границы фигуры. Чтобы его найти, нужно сложить длины всех сторон, как будто обойти фигуру по краю.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четыре стороны, и они равны. Поэтому вместо сложения разных чисел достаточно знать длину одной стороны и повторить её четыре раза.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особенно удобен в простых задачах. Он помогает считать быстрее и проверять себя без лишних хлопот, почти как математическая зарядка.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стороны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стороны и четыре угла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стороны одинаковой длины, а все углы прямые. Это его главный признак. Если одна сторона равна 5 см, остальные тоже равны 5 см.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квадрат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квадрат легко узнать среди других фигур. Достаточно посмотреть на стороны и углы. Тогда квадрат не устроит математическую маскировку и не запутает тебя.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столько одинаковых сторон нужно взять в расчёт у квадрата.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квадрата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известна длина одной стороны, её просто умножают на это число. Получается весь периметр.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сторона 3 см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равна 3 см, то периметр находят так: 3 + 3 + 3 + 3. Получается 12 см, потому что у квадрата четыре равные стороны.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проверить ответ по формуле: 4 × 3 = 12 см. В записи обязательно оставляют сантиметры, ведь без единиц измерения ответ будет неполным.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32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 получится в периметре, если сложить четыре равные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Вычисление по формуле P = 4 × a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Сторону 8 см складывают четыре раза: 8 + 8 + 8 + 8. Удобно сначала посчитать сложением, а потом проверить умножением.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5238" y="1744875"/>
            <a:ext cx="63105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6813" y="1744875"/>
            <a:ext cx="63105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измеряют сторону квадрата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Линейку прикладывают к стороне так, чтобы ноль совпал с началом. Число в конце стороны показывает её длину.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квадрат нарисован в тетради, длину иногда можно считать по клеткам. Это помогает на уроке, когда задание специально придумано для счёта.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смотреть внимательно, чтобы не сдвинуть линейку. Маленькая ошибка в начале сразу сделает весь ответ неточным, а математика такое замечает быстро.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сначала, а что потом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измеряют длину одной стороны квадрата. Без этого шага дальше идти не получится.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Посчитать периметр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умножают длину стороны на 4, потому что у квадрата четыре одинаковые стороны.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Записать и проверить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пишут ответ с единицами измерения и проверяют его сложением одинаковых сторон.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периметр квадрата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ни одного важного шага.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раза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становится и длина его границы.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периметра квадрата P = 4 × a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увеличивается, его периметр тоже растёт. Это удобно замечать сразу: большой квадрат требует больше измерений и больше материала для рамки или ограждения.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Часто вместо четырёх сторон считают только две или умножают сторону на 2. Но у квадрата все стороны равны, поэтому нужна именно четвёрка. Проверка сложением помогает заметить ошибку.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Ещё одна ошибка — забыть указать сантиметры, миллиметры или метры в ответе. Тогда решение выглядит незавершённым. Всегда записывайте единицы измерения так же, как в условии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м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бордюра понадобится вокруг квадратной клумбы со стороной 6 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P = 4 × a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клумбы равна 6 м, то периметр равен 6 + 6 + 6 + 6. Получается 24 м — именно столько бордюра нужно для края.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в разных единицах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Периметр можно находить в миллиметрах, сантиметрах и метрах. Важно не смешивать разные единицы в одном ответе, чтобы решение было понятным и точным.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Если сторона квадрата дана в миллиметрах, то и периметр записывают в миллиметрах. Например, при стороне 20 мм ответ будет 80 мм.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Перед вычислением полезно посмотреть на условие ещё раз. Это помогает сохранить те же единицы измерения и не перепутать их по дороге к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стоит спросить себя: похож ли ответ на правду? Если сторона квадрата 5 см, периметр не может быть меньше одной стороны, ведь складываются четыре одинаковые стороны.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сложением помогает увидеть, не потерялась ли цифра и не перепутаны ли действия. Такой короткий контроль делает решение аккуратнее и уверенно ведёт к верному ответу.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и прямоугольник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прямоугольника две стороны длинные, а две другие короткие. Там нужно считать уже по другому правилу, потому что все стороны не равны.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Для второго класса квадрат легче запомнить и быстрее посчитать. Он помогает научиться видеть связь между длиной одной стороны и всей границей фигуры.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квадрата все четыре стороны одинаковые, поэтому периметр находить очень просто. Достаточно измерить одну сторону и умножить её на 4.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5237" y="1462200"/>
            <a:ext cx="432900" cy="384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5812" y="3096348"/>
            <a:ext cx="432900" cy="3463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пригодится умение находить периметр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 помогает понять, сколько материала нужно для рамки, бордюра или отделки вокруг квадратной части комнаты. Это удобно, когда важно ничего не купить лишнего.
</a:t>
            </a:r>
            <a:endParaRPr lang="en-US" sz="1236" dirty="0"/>
          </a:p>
        </p:txBody>
      </p:sp>
      <p:sp>
        <p:nvSpPr>
          <p:cNvPr id="12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строительстве периметр используют, чтобы рассчитать длину ограждения или края площадки. Даже маленькая ошибка здесь может нарушить весь план работы.
</a:t>
            </a:r>
            <a:endParaRPr lang="en-US" sz="1292" dirty="0"/>
          </a:p>
        </p:txBody>
      </p:sp>
      <p:sp>
        <p:nvSpPr>
          <p:cNvPr id="13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Грядки и клумбы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грядок и клумб важно знать, сколько потребуется ленты, дощечек или камешков по краю. Периметр показывает длину такого обрамления вокруг квадрата.
</a:t>
            </a:r>
            <a:endParaRPr lang="en-US" sz="1342" dirty="0"/>
          </a:p>
        </p:txBody>
      </p:sp>
      <p:sp>
        <p:nvSpPr>
          <p:cNvPr id="14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Поделки и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делают рамку, открытку или аппликацию, нужно понять, какой длины будет внешний край. Периметр помогает заранее подготовить нужную полоску бумаги или картона.
</a:t>
            </a:r>
            <a:endParaRPr lang="en-US" sz="1280" dirty="0"/>
          </a:p>
        </p:txBody>
      </p:sp>
      <p:sp>
        <p:nvSpPr>
          <p:cNvPr id="15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Проволока и лента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квадратной фигуры нужно натянуть проволоку или ленточку, периметр сразу подсказывает нужную длину. Это удобно и для урока, и для простых дел дома.
</a:t>
            </a:r>
            <a:endParaRPr lang="en-US" sz="12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квадрат — быстрый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Сторона равна 2 см, значит, периметр можно найти очень быстро. Нужно просто сложить четыре одинаковые стороны или умножить 2 на 4. Получается 8 см — маленькая фигура, но правило работает точно и без сюрпризов.
</a:t>
            </a:r>
            <a:endParaRPr lang="en-US" sz="119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побольше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сторона квадрата 7 см, периметр становится заметно длиннее. Умножаем 7 на 4 и получаем 28 см. Такой пример помогает увидеть, что периметр растёт вместе со стороной, как хвостик за воздушным змеем.
</a:t>
            </a:r>
            <a:endParaRPr lang="en-US" sz="137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в метрах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сторона равна 10 м, ответ тоже записывают в метрах. Периметр равен 40 м, потому что сторона берётся четыре раза. Для больших фигур важно не забыть единицы, иначе ответ потеряет смысл.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примерах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Периметр — это длина границы фигуры, то есть сколько сантиметров, миллиметров или метров нужно пройти по краю квадрата.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квадрата всегда четыре равные стороны. Если известна одна сторона, этого уже достаточно, чтобы найти весь периметр без лишних догадок.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Главная формула такая: P = 4 × a. Здесь a — длина стороны, а число 4 показывает, что сторон у квадрата именно четыре.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После вычисления обязательно пишут единицы измерения и полезно проверить ответ сложением. Тогда решение выглядит аккуратно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уже умеешь находить периметр!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 знаешь главный секрет: у квадрата все стороны равны, поэтому периметр найти легко. Достаточно измерить одну сторону, умножить её на 4 и записать ответ с единицами.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2026-05-20T16:00:38Z</dcterms:created>
  <dcterms:modified xsi:type="dcterms:W3CDTF">2026-05-20T16:00:38Z</dcterms:modified>
</cp:coreProperties>
</file>