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из каких частей строится слово и как это помогает писать грамотнее.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знать состав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помогает отличать родственные слова от форм одного слова, находить орфограммы и понимать, как образуются новые слова. Это важный навык для грамотного письма и уверенного анализа слов на уроках русского языка.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Морфема — минимальная значимая часть слова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морфема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Морфема — это наименьшая часть слова, которая несёт значение. Именно из морфем складывается строение слова, а их сочетание помогает понять смысл и способ образования новых слов.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выделяют корень, приставку, суффикс и окончание. Каждая морфема выполняет свою задачу: одни передают значение, другие помогают образовывать слова или связывать их в предложении.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видеть морфемы помогает точнее разбирать слово, не путать его части и объяснять написание. Это особенно полезно при изучении орфографии и словообразования в шестом классе.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одной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состоят только из корня и не имеют других морфем. Так устроены, например, слова дом, лес и мир, где основное значение выражено одной частью.
</a:t>
            </a:r>
            <a:endParaRPr lang="en-US" sz="11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 — главная часть слова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содержит основное лексическое значение слова. Если изменить остальные части, смысл всё равно будет связан именно с корнем, который объединяет разные, но родственные слова.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лес, лесной, лесник и перелесок связаны общим корнем и близки по смыслу. По этому признаку легко увидеть, что они относятся к одной словообразовательной группе.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орфограммы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корне часто встречаются трудные написания, например безударные гласные. Их проверяют подбором однокоренного слова, где нужный звук слышится отчётливо и пишется без сомнений.
</a:t>
            </a:r>
            <a:endParaRPr lang="en-US" sz="11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 её значение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слове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 помогает образовывать новые слова. Она присоединяется к основе и не отделяется от слова при письме, поэтому пишется слитно.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ехать — приехать — уехать — доехать. Корень остаётся общим, а приставка меняет смысл слова, показывая направление или характер действия.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выражает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указывать на движение, приближение, удаление, начало или завершение действия. Благодаря ей одно и то же слово получает новое значение и звучит точнее.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стоит перед корнем и меняет значение слова, это приставка. Её удобно выделять при морфемном разборе, чтобы не перепутать с началом корня.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как часть слова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
</a:t>
            </a:r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расположен после корня и обычно перед окончанием. В словах без окончания он остаётся после корня и помогает увидеть, как слово было образовано.
</a:t>
            </a:r>
            <a:endParaRPr lang="en-US" sz="1167" dirty="0"/>
          </a:p>
        </p:txBody>
      </p:sp>
      <p:sp>
        <p:nvSpPr>
          <p:cNvPr id="9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 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часто создаёт новые слова и добавляет оттенок смысла: уменьшение, принадлежность, признак или оценку. Поэтому лесок, книжка и школьный звучат по-разному и выражают разные значения.
</a:t>
            </a:r>
            <a:endParaRPr lang="en-US" sz="1085" dirty="0"/>
          </a:p>
        </p:txBody>
      </p:sp>
      <p:sp>
        <p:nvSpPr>
          <p:cNvPr id="10" name="Text 4"/>
          <p:cNvSpPr txBox="1"/>
          <p:nvPr/>
        </p:nvSpPr>
        <p:spPr>
          <a:xfrm>
            <a:off x="2750495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частью речи
</a:t>
            </a:r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суффикс помогает понять, к какой части речи относится слово. Он важен не только для значения, но и для грамматического устройства слова.
</a:t>
            </a:r>
            <a:endParaRPr lang="en-US" sz="11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 — это часть слова, которая изменяется при склонении или спряжении. Оно помогает слову связаться с другими словами в предложении и точно передать грамматическое значение.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окончанию можно определить число, падеж, род или лицо. Например, в словах книга, книги, книге меняется окончание, а значит, меняется форма слова.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окончания нет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неизменяемых слов окончания не бывает. Так устроены слова пальто, кофе и метро: их форма не меняется, поэтому окончание нельзя выделить как отдельную часть.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 форма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основу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морфемном разборе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слова и их признаки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морфемы по месту в слове и их роли в 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морфемы своё положение и своя функция: корень несёт смысл, приставка и суффикс образуют слова, окончание связывает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 теме «Состав слова»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меняется с помощью морфем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по основе слова наглядно показывают, как морфемы создают новые оттенки значения и расширяют словарный запас.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общему корню добавляются разные морфемы, и каждое слово получает своё значение. Наиболее продуктивны приставка и суффикс.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«Состав слова»
</a:t>
            </a:r>
            <a:endParaRPr lang="en-US" sz="9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115380"/>
            <a:ext cx="342803" cy="3047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795" y="2130615"/>
            <a:ext cx="342803" cy="27424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объединены общим корнем и похожи по смыслу. Например, слова вода, водный, водичка и подводный связаны общим представлением о воде, хотя значение каждого слова своё.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основа, 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слова различаются только окончанием. В словах вода, воды, воде, водой меняется грамматическая форма, но лексическое значение остаётся тем же самым.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однокоренные слова и формы одного слова, можно неверно разобрать слово по составу. Это мешает правильно выделять корень, окончание и объяснять написание.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 формы одного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случаи в корне слова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корне иногда происходит чередование букв и звуков: друг — друзья, рука — ручка, берег — бережок. Внешнее различие не мешает словам оставаться родственными по смыслу.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кажутся похожими, но их части не образуют общий корень в современном языке. Это связано с тем, что язык менялся постепенно, а старые связи могли исчезнуть.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значению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сравнивать смысл слов, а не только их внешний вид. Если значения близки и есть общая основа, слова можно считать однокоренными.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спорных случаях помогает словарь и внимательное сравнение нескольких слов. Такой подход позволяет отличить настоящую общность корня от случайного сходства букв.
</a:t>
            </a:r>
            <a:endParaRPr lang="en-US" sz="11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18927"/>
            <a:ext cx="6060571" cy="19143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морфемного разбора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слова делятся на морфемы и какие части слова в них выделяются.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показывает, что одни и те же модели помогают образовывать разные слова: приставка и суффикс меняют значение, а окончание выражает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учебной темы по морфемике (6 класс)
</a:t>
            </a:r>
            <a:endParaRPr lang="en-US" sz="9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морфемного разбора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перепутать окончание, основу, корень и словообразовательные части.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слова встречаются в словах чаще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слова могут содержать несколько морфем сразу. Их сочетание делает речь точнее и помогает строить новые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встречается чаще всего, потому что несёт основное значение. Окончание есть только у изменяемых слов, а приставка и суффикс распределены неравномерно.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темы «Состав слова»
</a:t>
            </a:r>
            <a:endParaRPr lang="en-US" sz="9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 слова помогает в орфографии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имеет родственные формы, безударную гласную в корне часто можно проверить. Сравнение слов помогает понять, какую букву нужно писать, чтобы не ошибиться.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тоже подчиняются правилам письма. В словах рыбка и лесной выбор букв объясняется тем, как образовано слово и какая морфема стоит после корня.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Уточняем приставку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пишутся слитно со словом, поэтому важно точно отделять их от корня. В словах подбежать и подснежник написание легче объяснить, если видеть границы морфем.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Связываем с правилом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анализ помогает применять правила правописания безударных гласных, парных согласных и некоторых суффиксов. Поэтому разбор слова полезен не только на уроке, но и при письме.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суффикс и 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 окончание стоят в разных местах слова и выполняют разные функции. Ошибка возникает, когда изменяемую часть принимают за суффикс или наоборот.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находят приставку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Приставку нельзя выделять только по внешнему сходству. В слове работа приставки нет, хотя на первый взгляд начало слова может показаться похожим на приставку.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родственные слова и 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 формы одного слова легко перепутать. Если изменяется только окончание, это одна словоформа; если меняется значение, перед нами родственные слова.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 нулевом окончании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окончание не выражено звуками, но оно существует. Такое нулевое окончание обязательно нужно учитывать, иначе морфемный разбор будет неполным.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морфемном разборе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 и богатство речи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оттенки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может дать несколько слов с разными оттенками смысла: книга, книжка, книжечка, книжный. Так речь становится точнее и выразительнее.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и 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передавать уменьшительность, ласковый оттенок или связь с предметом. Благодаря им можно показать не только размер, но и отношение говорящего.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словаря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 суффиксы активно пополняют словарный запас. Зная их значение, легче понимать новые слова и самому образовывать нужные для высказывания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теме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умеете ли вы находить главные части слова и объяснять их роль в слове.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верно определяет место и функцию морфем, значит, он понимает строение слова, а не только запоминает правило.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примеры по теме «Состав слова»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 помогает понимать язык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 составу показывает, как слово устроено из значимых частей. Корень сохраняет общий смысл, приставки и суффиксы создают новые слова, а окончание помогает словам соединяться в предложении.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2026-05-28T04:39:46Z</dcterms:created>
  <dcterms:modified xsi:type="dcterms:W3CDTF">2026-05-28T04:39:46Z</dcterms:modified>
</cp:coreProperties>
</file>