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У. Шекспир: человек, эпоха,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соединил трагедию, юмор, историю и размышления о выборе человека — создал 39 пьес и 154 сонета.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XVI–XVII веков и театр Шекспира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жил при Елизавете I и Якове I, когда Англия быстро менялась, а театры становились частью городской жизни. В Лондоне публичные площадки собирали и простых горожан, и знать. Пьесы шли часто: ценили живой сюжет, выразительную речь и ярких персонажей.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Биография: Стратфорд-на-Эйвоне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1564 — рождение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Шекспир родился в Стратфорде-на-Эйвоне в 1564 году. Уже ранняя жизнь связала его с жизнью провинциального города и его городскими порядками.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 грамматической школе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Вероятно, Шекспир учился в местной грамматической школе. Там он знакомился с латынью, риторикой и античной литературой — основой его будущего выразительного языка.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происхождение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отец был перчаточником и городским чиновником, а семья принадлежала к уважаемым горожанам. Это окружение формировало уважение к труду и к общественной ответственности.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ставшие частью творчества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знания помогли ему создавать тексты, где много смыслов и точных формулировок. Позже это стало заметно и в пьесах, и в сонетах.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Лондон и работа труппы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1590-х годов Шекспир оказался в Лондоне и вошёл в театральную среду. Он стал частью труппы, где пьесы не просто читали, а постоянно показывали публике.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Globe, открытый в 1599 году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театром Globe стала важной частью его судьбы: театр открыли в 1599 году. Это было место, где драматургия оживала в игре актёров и в живом отклике зрителей.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воздух и сила слова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Globe пьесы ставили под открытым небом и без сложных декораций. Зато особенно ценились актёрская выразительность и точная, «звучащая» речь — именно она удерживала внимание сотен зрителей.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Лондонский период и театр Globe: три зрительных акцента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690" y="632075"/>
            <a:ext cx="4047020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биография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показывают путь Шекспира от провинции к театральной столице и важные события вокруг его творчества.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маршрут соединяет Стратфорд и Лондон: именно это смешение «малого города» и большого театра помогло Шекспиру создавать сюжеты о людях разных положений.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47871"/>
            <a:ext cx="423000" cy="33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433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90" y="3506840"/>
            <a:ext cx="396113" cy="45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2073190"/>
            <a:ext cx="423000" cy="37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9422" y="3582590"/>
            <a:ext cx="423000" cy="33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900" y="305425"/>
            <a:ext cx="4207500" cy="123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Шекспира: жанры и темы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5750" y="2426050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писал в разных жанрах — от серьёзных хроник до комедий. Во всех случаях главная цель одна: показать, как человек действует в обстоятельствах.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70700" y="1909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Жанры: трагедии, комедии и хроники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979450" y="949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Шекспира почти всегда связана с трудностями: она меняет решения, открывает уязвимость и сталкивает героев с выбором. Чувства превращаются в сюжетный двигатель.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3150" y="437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испытание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4625" y="4081075"/>
            <a:ext cx="39153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ложь и недоверие, конфликт резко усиливается. Ревность и предательство ломают доверие между людьми и нередко приводят к тяжёлым последствиям.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70700" y="3525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Ревность и предательство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4968275" y="26019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стремятся к влиянию, пытаются удержать власть или защитить своё место. Шекспир подчёркивает: за решениями почти всегда стоит нравственный риск.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463150" y="2053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 её цена
</a:t>
            </a:r>
            <a:endParaRPr lang="en-US" sz="1500" dirty="0"/>
          </a:p>
        </p:txBody>
      </p:sp>
      <p:sp>
        <p:nvSpPr>
          <p:cNvPr id="18" name="Text 10"/>
          <p:cNvSpPr txBox="1"/>
          <p:nvPr/>
        </p:nvSpPr>
        <p:spPr>
          <a:xfrm>
            <a:off x="4968275" y="40925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— дружба, семья, верность — становятся полем борьбы. Часто герои выбирают между долгом и желанием, и именно это определяет финал.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5463150" y="35440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Дружба, семья и трудный выбор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жанровое деление по основным группам произведений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распределение произведений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Шекспир не «застревал» в одном жанре: рядом существовали и истории, где смеются, и истории, где всё заканчивается трагически.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 том, что одинаковая глубина видна и в комедийных, и в трагических сюжетах: главные вопросы — чувства и поступки — остаются прежними.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Трагедии: человеческие слабости и большие потери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Трагедии Шекспира часто начинаются с внутренней борьбы: герой сомневается, боится или пытается «доказать» свою правоту. Слабость внутри запускает цепочку событий наружу.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«Макбете» жажда власти разъедает человека, а в «Короле Лире» рушатся семья и положение. Итог — падение отношений, власти и самой жизни, как будто судьба отвечает за неверный шаг.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«Гамлете» сомнение разгорается в стремлении к мести, а в «Отелло» ревность усиливается из-за доверия к обману. Ошибки в чувствах становятся ошибками в решениях.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Молодая любовь против старой вражды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Пьеса, созданная около 1595 года, стала символом юной любви. Вражда семей Монтекки и Капулетти превращает чувства детей в угрозу, из-за которой судьбы разворачиваются трагично.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Сцены, которые запоминаются с первого взгляда
</a:t>
            </a:r>
            <a:pPr algn="l" indent="0" marL="0">
              <a:lnSpc>
                <a:spcPct val="130039"/>
              </a:lnSpc>
              <a:buNone/>
            </a:pPr>
            <a:r>
              <a:rPr lang="en-US" sz="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как в тексте собраны ключевые моменты: первая встреча героев, сцена на балконе, тайное венчание и финальные последствия. Образы Ромео и Джульетты узнаются во всём мире: любовь сталкивается с жестокими обстоятельствами.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«Ромео и Джульетта» как история любви и вражды
</a:t>
            </a:r>
            <a:endParaRPr lang="en-US" sz="1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конфликт в трагедиях Шекспира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развития трагического сюжета по мотивам пьес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35" y="2192950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2135" y="3200400"/>
            <a:ext cx="28297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8885" y="2192950"/>
            <a:ext cx="282975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8885" y="3200400"/>
            <a:ext cx="282975" cy="323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Комедии: игра, маски и счастливый финал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Переодевания и путаница
</a:t>
            </a:r>
            <a:pPr algn="r" indent="0" marL="0">
              <a:lnSpc>
                <a:spcPct val="9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комедиях часто меняют облик и положение героев: маскировка вызывает недоразумения, а быстрые реплики разгоняют действие. Так зритель видит характеры в неожиданных ситуациях.
</a:t>
            </a:r>
            <a:endParaRPr lang="en-US" sz="1003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«Двенадцатая ночь»: музыка, признания и неверные догадки
</a:t>
            </a:r>
            <a:pPr algn="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Маскарад, музыка и внезапные признания запускают цепочку ошибок. Герои сначала путаются в отношениях и смыслах слов, но затем расставляют всё по местам и находят друг друга.
</a:t>
            </a:r>
            <a:endParaRPr lang="en-US" sz="1015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«Сон в летнюю ночь»: фантазия поверх реальности
</a:t>
            </a:r>
            <a:pPr algn="l" indent="0" marL="0">
              <a:lnSpc>
                <a:spcPct val="90000"/>
              </a:lnSpc>
              <a:buNone/>
            </a:pPr>
            <a:r>
              <a:rPr lang="en-US" sz="11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«Сне в летнюю ночь» волшебство сталкивает людей с причудами магии, а чувства начинают вести себя непредсказуемо. Отсюда — смешение реальности и фантазии, которое усиливает интригу.
</a:t>
            </a:r>
            <a:endParaRPr lang="en-US" sz="989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Примирение и свадьба
</a:t>
            </a:r>
            <a:pPr algn="l" indent="0" marL="0">
              <a:lnSpc>
                <a:spcPct val="9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комедий обычно приносит примирение: спорные чувства проясняются, конфликты утихают, а отношения укрепляются. Часто это завершается свадьбой и общей радостью.
</a:t>
            </a:r>
            <a:endParaRPr lang="en-US" sz="10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популярности по учебным и культурным справочникам; данные количественного рейтинга не предоставлены (использована условная шкала, 2026).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произведения Шекспира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шесть самых часто узнаваемых названий. Точные рейтинги узнаваемости зависят от опросов, поэтому здесь используются равные условные доли.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образы и «понятные» темы делают эти произведения легко запоминаемыми. Даже без знания сюжета многие узнают идеи о сомнении, любви, ревности и власти.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Сонеты: краткая поэзия о чувствах и времени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сонетах личные переживания тесно связаны с тем, как устроена жизнь. Поэт размышляет о памяти, о том, что остаётся после нас, и как слова могут удержать красоту.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написал 154 сонета. В них он говорит не только о любви и красоте, но и о дружбе, старении и быстротечности времени, заставляя читателя задуматься о главном.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Сонет — это короткое стихотворение с чёткой формой и логично выстроенной мыслью. У Шекспира каждое слово работает на точный поворот: от чувства к размышлению.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Шекспировские сонеты учат видеть время не врагом, а испытанием. Он показывает: пока человек думает, выбирает и помнит, его чувства могут звучать дольше, чем годы.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059482"/>
            <a:ext cx="4813500" cy="33906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Шекспировский язык и новые слова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Языковедческие справочники и толковые словари английского языка (англоязычные издания, 2024–2026).
</a:t>
            </a:r>
            <a:endParaRPr lang="en-US" sz="656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примеры лексики и выражений, которые часто связывают с шекспировским влиянием на английский язык. Значения приведены по англоязычным справочникам.
</a:t>
            </a:r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Шекспира запоминались из‑за ярких образов и точности смысла. Поэтому отдельные слова и обороты закрепились в языке и продолжают звучать сегодня.
</a:t>
            </a:r>
            <a:endParaRPr lang="en-US" sz="137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Сцена, костюмы и зрители елизаветинского театра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декорации и зритель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театрах времён Шекспира не было электрического света и сложных декораций. Зрители стояли у сцены или сидели на верхних ярусах, поэтому актёры были видны очень близко.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играл роли и как создавался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роли обычно исполняли мужчины и подростки. В таких условиях особенно важны были голос, жест и стихотворная речь: именно они помогали передать характер героя и атмосферу спектакля.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анализ мотивов по пьесам и сонетам; шкала условная (без единого общедоступного статистического учёта).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повторяются у Шекспира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 показывает темы, которые чаще всего «держат» сюжет: любовь, власть, ревность, семья, дружба, судьба и обман. Числа — условная шкала по частоте мотивов.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заметны два сильных центра: любовь и ревность. Когда они сталкиваются с властью и обманом, герои принимают рискованные решения, а это ведёт к драматическим последствиям.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ещё он умеет соединять драму с ясными человеческими ситуациями. Именно поэтому зрители продолжают спорить о героях, а читатели — узнавать себя в их сомнениях и надеждах.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пишет о том, как чувства управляют решениями: человек может ошибиться, испугаться, поверить словам или отстоять правду. Поэтому его истории откликаются и спустя много лет.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выбора, ревности, дружбы, обмана и ответственности понятны разным поколениям. Подросткам близки переживания героев, а взрослые чаще замечают последствия поступков.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Шекспира переведены на десятки языков и ставятся во многих странах. Его сюжеты узнают в кино, мультфильмах и на сценах — от школьных постановок до крупных театров.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Шекспира читают и ставят сегодня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произведение Шекспира превращается в современную адаптацию
</a:t>
            </a:r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от оригинального текста к постановке, фильму или комиксу.
</a:t>
            </a:r>
            <a:endParaRPr lang="en-US" sz="23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60" y="1890721"/>
            <a:ext cx="396113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734" y="1890721"/>
            <a:ext cx="396113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90" y="3506840"/>
            <a:ext cx="396113" cy="45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6" y="3506840"/>
            <a:ext cx="396113" cy="452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 легенды о Шекспире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жизни Шекспира дошли не все сведения, поэтому часть вопросов остаётся спорной. Там, где документов недостаточно, исследователи опираются на косвенные данные и вероятные объяснения.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детали биографии известны точно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работах встречаются дискуссии о датах, обстоятельствах и отдельных деталях. Отдельные версии касаются и того, могли ли некоторые тексты появиться при участии других авторов.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продолжают обсуждать спорные места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связь Шекспира с лондонским театральным миром и сценами времён Globe подтверждается многочисленными документальными следами. Это делает основу его творческой биографии более надёжной.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лондонская сцена подтверждены источниками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проверяемых фактов и белых пятен делает фигуру Шекспира особенно интересной. Даже без полного ответа на все вопросы его пьесы остаются точными портретами человеческих чувств.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загадки не мешают читать его сегодня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наследие Уильяма Шекспира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объединил народный театр, поэзию и глубокие размышления о человеке. Его герои любят, спорят, ошибаются и ищут правду. Поэтому пьесы и сонеты остаются живыми уже более 400 лет.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2026-05-15T06:42:24Z</dcterms:created>
  <dcterms:modified xsi:type="dcterms:W3CDTF">2026-05-15T06:42:24Z</dcterms:modified>
</cp:coreProperties>
</file>