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что меняется и почему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жизнь каждого — от погоды до 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не один день погоды, а многолетняя картина условий в регионе. Он влияет на то, что мы носим, сколько воды доступно, какой будет урожай и насколько безопасно жить в городе.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каждый день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описывает многолетние средние и частоту событий. Поэтому один холодный день не опровергает долгосрочное потепление.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растёт почти без пауз: это признак устойчивого изменения климата, а не обычных случайных колебаний.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8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GISTEMP, по десятилетним средним значениям; визуализация по наблюдательным данным
</a:t>
            </a:r>
            <a:endParaRPr lang="en-US" sz="68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Одеяло становится толще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пар, углекислый газ и метан действуют как тонкое одеяло. Когда этих газов становится слишком много, тепло задерживается сильнее, и средняя температура повышается. Именно поэтому баланс атмосферы так важен.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не уходит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проходит сквозь атмосферу и нагревает поверхность Земли. Потом поверхность отдаёт тепло обратно, но часть его задерживается газами в воздухе. Так планета сохраняет комфортную для жизни температуру.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атмосфера удерживает тепло
</a:t>
            </a:r>
            <a:endParaRPr lang="en-US" sz="1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климат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распределяет тепло, влагу и облака, поэтому погода меняется не только в одном месте. Состав воздуха и циркуляция определяют, где будут дожди, засухи и ветры.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накапливают огромные объёмы тепла и медленно его отдают. Из-за этого они смягчают климат, но при нагреве усиливают изменения течений и поднимают уровень моря.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снег отражают солнечный свет обратно в космос. Когда они тают, поверхность темнеет, поглощает больше тепла и ускоряет дальнейшее потепление.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другие живые системы поглощают углекислый газ и влияют на влажность. Если экосистема повреждена, её способность удерживать углерод и поддерживать климат снижается.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растёт неравномерно, но каждый новый этап наблюдений остаётся теплее прежнего. Это видно в долгом ряде измерений по всему миру.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рост: краткие колебания есть, но общий тренд направлен вверх.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GISTEMP, глобальные температурные аномалии по наблюдениям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в наблюдениях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меняется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выделяет углекислый газ и даёт основную часть роста выбросов. Эти выбросы усиливают парниковый эффект и задерживают тепло в атмосфере.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число деревьев, которые поглощают CO2. Когда леса исчезают, в атмосфере остаётся больше углекислого газа, а почвы и экосистемы теряют устойчивость.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промышленные процессы тоже вносят вклад: они связаны с метаном, закисью азота и другими парниковыми газами. Их влияние заметно в долгосрочном изменении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извержения, солнечная активность и колебания океанов действительно могут менять климат на время. Но их влияние обычно краткосрочное и не объясняет долгий рост температуры за последние десятилетия.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Эль-Ниньо и Ла-Нинья меняют распределение тепла между океаном и атмосферой. Из-за этого одни годы становятся теплее или прохладнее, но общий тренд они не создают.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долгий тренд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наблюдения и выбросы, долгосрочное потепление лучше всего совпадает с ростом антропогенных парниковых газов. Это указывает на главную причину современного изменения климата.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колебания тоже существуют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сезон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периоды похолодания не отменяют долгосрочный тренд: климат оценивают по многолетним средним, а не по одному сезону.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показывает, меняется ли климат в долгой перспективе.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WMO, климатические определения и методика оценки по многолетним рядам данных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тает, море поднимается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уменьшаются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во многих регионах сокращаются быстрее, чем успевают накапливать новый снег и лёд. Это меняет водный режим рек, которые питаются талой водой летом.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нагревается, она расширяется, а дополнительная талая вода попадает в океан. Поэтому средний уровень моря растёт и повышает риск для низких берегов.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прибрежные города и островные территории, где штормы, приливы и наводнения сильнее воздействуют на жильё, дороги и порты.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который не 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ливень за час превращает улицы в потоки, а низины — в временные озёра. Вода не успевает уйти, поэтому страдают подвалы, дороги и дома у рек.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перегревается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аномальной жары асфальт размягчается, в парках выгорает трава, а люди ищут тень и воду. Такие периоды становятся длиннее и опаснее для транспорта, урожая и самочувствия.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погодных крайностей, которые усиливаются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для здоровья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жара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и обезвоживание особенно быстро развиваются во время долгой жары. Если человек мало пьёт и долго находится на солнце, может случиться тепловой удар, требующий срочной помощи.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переносчиков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сезоны помогают клещам и комарам дольше оставаться активными и расширять привычные территории. Из-за этого растёт риск укусов и некоторых инфекций.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сезон аллергий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раннее и продолжительное цветение растений удлиняет сезон пыльцы. У чувствительных людей чаще появляются насморк, кашель и зуд, а у астматиков симптомы могут усиливаться.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повышенного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люди, маленькие дети и люди с хроническими болезнями тяжелее переносят жару и загрязнённый воздух. Для них особенно важны тень, вода и прохладные помещения.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природные сообщества
</a:t>
            </a:r>
            <a:endParaRPr lang="en-US" sz="2100" dirty="0"/>
          </a:p>
        </p:txBody>
      </p:sp>
      <p:sp>
        <p:nvSpPr>
          <p:cNvPr id="10" name="Text 2"/>
          <p:cNvSpPr txBox="1"/>
          <p:nvPr/>
        </p:nvSpPr>
        <p:spPr>
          <a:xfrm>
            <a:off x="3380781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для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 и её закисление ослабляют кораллы, из-за чего они теряют яркую окраску и могут погибать. Вместе с ними исчезают места обитания для многих морских видов.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62436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северных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тает мерзлота, меняется влажность почвы и сроки снеготаяния. Одни растения отступают, другие появляются раньше, а животные вынуждены искать новые участки для жизни и питания.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4609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лесах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жаркие и сухие периоды лесной подстилки и травы становится меньше влажности, поэтому огонь распространяется быстрее. Пожары меняют состав леса и оставляют животным меньше укрытий и пищи.
</a:t>
            </a:r>
            <a:endParaRPr lang="en-US" sz="8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разных стран и спутниковые измерения помогают увидеть не отдельные годы, а длительный тренд. Для понимания важны сразу температура, выбросы и состояние океана.
</a:t>
            </a:r>
            <a:endParaRPr lang="en-US" sz="1187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растут почти одновременно, что показывает устойчивую связь между ростом выбросов и потеплением, а не случайное совпадение.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климатические наблюдения и сводные оценки по выбросам CO2; для учебной визуализации использован индексный пример на основе общих тенденций.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выбросами и температурой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риски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города и школы оценивают, где жарче всего, где скапливается вода и какие зоны больше всего уязвимы. Это помогает выбрать меры именно для местных условий.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Защитить людей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внедряют быстрые решения: тень, деревья, экономию воды, предупреждения о жаре и проверку ливнёвок. Такие шаги снижают ущерб уже в ближайшие сезоны.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Подготовиться на будущее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меры закрепляют надолго: укрепляют берега, обновляют здания и выбирают более устойчивые растения. Так среда становится безопаснее при новых климатических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адаптация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действовать и зачем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меры уменьшают причину изменений, а другие помогают справляться с их последствиями уже сейчас.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оба направления: сокращение выбросов даёт долгий эффект, а адаптация защищает людей и инфраструктуру уже сегодня.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по климатической политике и адаптации на уровне дома, школы и города.
</a:t>
            </a:r>
            <a:endParaRPr lang="en-US" sz="674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для класса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пройти от наблюдения к обсуждению решений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действия для повседневной жизни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долгий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не из-за одного события, а из-за долгого смещения средних условий. Поэтому важны наблюдения за многими годами, а не впечатление от одной холодной или тёплой недели.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ненужного расхода энергии дома и в школе уменьшает выбросы. Выключенный свет, разумное отопление и экономия электричества дают заметный вклад, если это делают многие.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Снижать лишние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отходов, повторное использование вещей и бережное обращение с водой снижают нагрузку на природу. Эти привычки не решают проблему полностью, но делают повседневный выбор более ответственным.
</a:t>
            </a:r>
            <a:endParaRPr lang="en-US" sz="110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 последствиям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тень, проветривание и готовность к жаре и ливням помогают переживать экстремальную погоду безопаснее. Чем лучше подготовлены школа и двор, тем меньше ущерб от перемен.
</a:t>
            </a:r>
            <a:endParaRPr lang="en-US" sz="11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вывода, которые нельзя игнорировать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Долгий тренд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 — температура: если средние значения растут десятилетиями, это уже не обычная случайность погоды. Такой фон меняет всё остальное.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Реакция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 — лёд и океан: таяние ледников и рост уровня моря подтверждают, что система Земли нагревается и перестраивается.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Два типа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 — последствия для людей: жара, ливни, засухи и пожары становятся заметнее. Значит, нужны и сокращение выбросов, и защита от рисков.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уже меняется, и важно реагировать без паники, но регулярно. Если экономить энергию, беречь ресурсы, сажать деревья и готовиться к жаре и ливням, можно снизить риск и помочь будущему.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2026-07-26T22:44:46Z</dcterms:created>
  <dcterms:modified xsi:type="dcterms:W3CDTF">2026-07-26T22:44:46Z</dcterms:modified>
</cp:coreProperties>
</file>