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— животные!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вести себя рядом с животными спокойно, умно и безопасно.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встречаются детям дома, во дворе, в гостях и на прогулке. Чтобы не испугать питомца и не получить царапину или укус, важно помнить простые правила поведения и вовремя звать взрослого.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правила каждый день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питомцы — не игрушки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Кошку, собаку или хомяка нельзя дёргать за хвост, уши и лапы. Такие движения причиняют боль и заставляют животное защищаться, даже если оно обычно очень ласковое.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Бережные руки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крик, бег и резкие взмахи руками пугают питомца. Животному нужен спокойный уголок, где его не тревожат во сне, во время отдыха и еды.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покой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ест, оно особенно сосредоточено и может насторожиться. Не стоит трогать миску, забирать корм или играть рядом: питомцу нужно чувствовать себя в безопасности.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мешать еде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 питомцем начинается не с шума и объятий, а с тихого, осторожного поведения. Если обращаться бережно, животное быстрее доверяет и не боится человека.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с самого начала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животное сердится или боится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4805325" y="1552025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Прижатые уши, неподвижный взгляд и напряжённое тело часто говорят о тревоге. Животное в такой позе готово защищаться, поэтому подходить к нему близко нельзя.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879475" y="1405000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и взгляд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4805325" y="3851375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выглядит настороженным, лучше не проверять его терпение. Безопаснее остановиться, отойти и позвать взрослого, чем узнать ответ на собственной руке.
</a:t>
            </a:r>
            <a:endParaRPr lang="en-US" sz="679" dirty="0"/>
          </a:p>
        </p:txBody>
      </p:sp>
      <p:sp>
        <p:nvSpPr>
          <p:cNvPr id="16" name="Text 5"/>
          <p:cNvSpPr txBox="1"/>
          <p:nvPr/>
        </p:nvSpPr>
        <p:spPr>
          <a:xfrm>
            <a:off x="4879475" y="3704350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сигнал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4805325" y="3276537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животное лежит свободно, спокойно двигается и не напрягается, значит, оно чувствует себя уверенно. Но даже тогда нужно вести себя тихо и аккуратно.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4879475" y="3129513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поза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4805325" y="2701700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Взъерошенная шерсть, поднятый хвост или сжатое тело помогают животному казаться больше и сильнее. Это знак, что оно испугано и ждёт опасности.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4879475" y="2554675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защиты
</a:t>
            </a:r>
            <a:endParaRPr lang="en-US" sz="900" dirty="0"/>
          </a:p>
        </p:txBody>
      </p:sp>
      <p:sp>
        <p:nvSpPr>
          <p:cNvPr id="21" name="Text 10"/>
          <p:cNvSpPr txBox="1"/>
          <p:nvPr/>
        </p:nvSpPr>
        <p:spPr>
          <a:xfrm>
            <a:off x="4805325" y="2126863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Рычание, шипение и громкое фырканье — это не игра, а предупреждение. Такие звуки словно говорят: «Стой, мне не нравится, что ты рядом».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4879475" y="1979837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тревоги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встрече с собакой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собака идёт навстречу, сразу остановись и не делай резких движений. Бег и крик могут её раззадорить или испугать ещё сильнее.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Остановись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смотри собаке прямо в глаза и не размахивай руками. Лучше медленно повернуться боком и отойти на безопасное расстояние, не спеша.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Отвернись спокойно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дружелюбную собаку нельзя гладить без хозяина. Она может охранять игрушку, еду или просто не хотеть общения в этот момент.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без разрешения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собака слишком близко или ведёт себя странно, сразу позови взрослого. Самое разумное решение — не спорить с собакой, а доверить ситуацию помощнику постарше.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Позови взрослого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кошка тоже может поцарапать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тихие шаги могут насторожить чужую или уличную кошку. Она не знает тебя и может защищаться, если почувствует опасность рядом.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пугается быстро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Пытаться схватить, поднять или прижать кошку опасно. Испугавшись, она способна резко вывернуться, оцарапать и даже укусить.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поднимай на руки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Кошачий коготь маленький, но царапина от него может быть болезненной и глубокой. Поэтому с чужим животным лучше держать безопасную дистанцию.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Царапины бывают глубокими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любого контакта с животным руки нужно вымыть с мылом. Так смываются грязь и микробы, а кожа остаётся чистой и защищённой.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руки обязательно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— только издалека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Белка, ёж, лиса или енот — не домашние питомцы. Даже маленькое дикое животное может испугаться и защититься, если к нему приблизиться.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приручаем на месте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поведение рядом с дикими животными — остановиться и наблюдать издалека. Так можно увидеть их, не мешая жизни природы.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спокойно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подходи к норам, гнёздам и логову. Там животное чувствует себя дома, а незваный гость может вызвать у него сильный страх.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трогаем жилище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Кормить дикое животное с ладони опасно. Оно может укусить, поцарапать или привыкнуть к людям там, где ему лучше оставаться осторожным.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кормим с руки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траве лежит маленький зайчонок, а неподалёку затаилась его мама. Человеку он кажется беззащитным, но для взрослого животного это важный сигнал тревоги. Если подойти слишком близко, мама может резко защитить малыша.
</a:t>
            </a:r>
            <a:endParaRPr lang="en-US" sz="95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рядом и всё слышит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лесной тропинки дети заметили пушистого детёныша и захотели погладить его. Но рядом всегда нужна тишина и дистанция: взрослое животное может испугаться, а малыш — остаться без спокойствия, которое ему очень нужно.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гнезда тихо-тихо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трогать детёнышей животных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осы и шмели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насекомое летает рядом, не маши руками и не пытайся его ловить. Резкие движения кажутся угрозой и могут заставить его защищаться.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махай руками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осы и шмели охраняют свои гнёзда. Разрушать их или подходить слишком близко очень опасно: насекомые могут ужалить в ответ.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гнёзда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не стоит оставлять открытую еду и сладкие напитки рядом с насекомыми. Запах может привлечь их, а лишняя суета только повысит риск укуса.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со сладким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держаться спокойно и не провоцировать насекомых, они чаще просто улетают. Их укус — это способ защиты, а не желание нападать.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спасает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безопасному поведению рядом с животными для школьников.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животное подошло слишком близко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2504" y="1710453"/>
            <a:ext cx="270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 зоопарке и на ферме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перелезайте через заборы и не просовывайте руки в клетки или вольеры. Для животных это выглядит как вторжение, а для человека может закончиться царапиной, укусом или испугом.
</a:t>
            </a:r>
            <a:endParaRPr lang="en-US" sz="1328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ограждения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Крики, бег и громкий смех пугают зверей и мешают другим людям. На таких площадках лучше двигаться спокойно, слушать взрослых и читать таблички: они здесь для безопасности, а не для красоты.
</a:t>
            </a:r>
            <a:endParaRPr lang="en-US" sz="1262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спокойствие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угощают только тем кормом, который разрешил сотрудник. Чужая еда может навредить, а лишние лакомства иногда вызывают беспокойство, ссоры между животными и неприятности для посетителей.
</a:t>
            </a:r>
            <a:endParaRPr lang="en-US" sz="1274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Кормить только разрешённым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Незнакомая собака во дворе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 дворе появилась незнакомая собака, не бегите к ней и не машите руками. Лучше сразу остановиться, чтобы не испугать животное и не привлечь лишнее внимание.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Остановиться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собака не уходит или ведёт себя странно, сразу позовите взрослого. Самому спорить с пёсом не нужно: лучше уступить дорогу и обойти его стороной.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Позвать взрослого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гладить чужую собаку, даже если она кажется доброй и пушистой. У ворот, на цепи или рядом с миской она может охранять свой дом, еду или игрушки.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без разрешения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смотрите собаке прямо в глаза и медленно отступайте боком. Так вы показываете, что не собираетесь нападать, а значит, у собаки меньше причин волноваться.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Отойти спокойно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обувь помогает уверенно идти по двору, парку и тропинке у дачи. В ней легче не споткнуться и не поцарапать ноги о камешки, ветки или сухую траву. Для прогулки это почти как надёжный шлем, только для ступней.
</a:t>
            </a:r>
            <a:endParaRPr lang="en-US" sz="1082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 для дороги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полезно иметь с собой воду и помнить, где находится взрослый. Когда рядом животные, особенно важно не отвлекаться на бег и игры, а смотреть по сторонам и выбирать безопасное расстояние.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внимание рядом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штаны и удобная одежда помогают избежать царапин, если рядом кусты, забор или животное вдруг двинется в сторону. Яркую куртку или футболку тоже полезно надеть: ребёнка легче заметить взрослым на улице.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которая защищает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на прогулке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животное напугало или укусило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убегать, кричать и пытаться отмахиваться от животного. Резкие движения только усиливают страх и могут сделать ситуацию опаснее, поэтому лучше быстро успокоиться и отойти.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пугаться ещё сильнее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перейдите туда, где есть взрослые и где животное не сможет подойти близко. Не возвращайтесь обратно из любопытства: сначала безопасность, потом разговоры и вопросы.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Уйти в безопасное место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появилась царапина или укус, место нужно промыть водой с мылом. Даже небольшая ранка требует внимания, потому что на шерсти и коже могут быть микробы.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Промыть рану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скорее расскажите взрослым о случившемся и покажите рану. После укуса или царапины нужен врач, чтобы проверить, всё ли в порядке и какая помощь нужна.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сообщить взрослым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ведут себя по-разному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13250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шум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13250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может стать настороженным, если рядом громкие звуки, быстрые движения или незнакомые люди. Тогда оно старается защитить себя и выглядит сердитым, хотя на самом деле просто боится.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82000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наблюдать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82000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чем подходить, лучше немного понаблюдать за животным и понять его настроение. Если поведение кажется странным, безопаснее остановиться и позвать взрослого, чем рисковать.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97625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и жара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97625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животному больно или ему слишком жарко, оно может стать раздражённым и не захотеть, чтобы к нему подходили. В таком состоянии особенно важно сохранять дистанцию и говорить тихо.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839913" y="1399413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 еда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9913" y="1773663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защищают свой дом, миску или игрушку. Поэтому один и тот же зверь может быть дружелюбным в одно время и очень настороженным в другое — всё зависит от ситуации.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2155538" y="1399413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 голод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55538" y="1773663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спокойный пёс или кот ведёт себя иначе, если устал, голоден или хочет отдохнуть. В такие минуты ему не до игр, поэтому лучше не мешать и не звать его лишний раз.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делать нельзя ни в коем случае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размахивать палкой, бросать предметы или специально злить животное. Такие шутки кажутся смешными только человеку, а для зверя выглядят как настоящая угроза.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дразнить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Спящее животное нельзя трогать, потому что оно может проснуться испуганным и защититься. Лучше оставить его в покое — сон тоже важное дело.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будить спящего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3289500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заглядывайте в будку, клетку, вольер и не просовывайте туда руки. Там животное чувствует себя защищённым и может резко среагировать, если его потревожить.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3289500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лезть в укрытие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4768263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подходишь слишком близко, животное чувствует давление и начинает нервничать. Поэтому лучше держать расстояние и помнить: любопытство — это хорошо, но безопасность важнее.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4768263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нарушать дистанцию
</a:t>
            </a:r>
            <a:endParaRPr lang="en-US" sz="1400" dirty="0"/>
          </a:p>
        </p:txBody>
      </p:sp>
      <p:sp>
        <p:nvSpPr>
          <p:cNvPr id="15" name="Text 10"/>
          <p:cNvSpPr txBox="1"/>
          <p:nvPr/>
        </p:nvSpPr>
        <p:spPr>
          <a:xfrm>
            <a:off x="1810938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тянуть животное за хвост, уши или лапы, даже если оно выглядит спокойным. Ему больно, неприятно и страшно, а после этого оно может укусить или поцарапать.
</a:t>
            </a:r>
            <a:endParaRPr lang="en-US" sz="1100" dirty="0"/>
          </a:p>
        </p:txBody>
      </p:sp>
      <p:sp>
        <p:nvSpPr>
          <p:cNvPr id="16" name="Text 11"/>
          <p:cNvSpPr txBox="1"/>
          <p:nvPr/>
        </p:nvSpPr>
        <p:spPr>
          <a:xfrm>
            <a:off x="1810938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хватать за тело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площадке ребёнок заметил чужую собаку и не побежал к ней из любопытства. Он остановился, сделал шаг назад и позвал взрослого. Так он поступил смело: не потому, что ничего не боялся, а потому, что думал о безопасности.
</a:t>
            </a:r>
            <a:endParaRPr lang="en-US" sz="95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Смелость, которая помогает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другой ребёнок увидел кошку с котятами и не стал их гладить, хотя очень хотел. Он тихо отошёл и понаблюдал издалека. Иногда самая умная отвага — это не трогать, а просто вовремя остановиться.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выбор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герои безопасности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дома и улицы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410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Питомца кормят вовремя, не тревожат во время еды и не будят без нужды. После любого контакта с животным руки моют с мылом, чтобы убрать грязь и микробы.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3410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— спокойствие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0165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животное подошло близко или повело себя странно, нужно сразу позвать взрослого. Тишина, внимание и безопасное расстояние помогают избежать неприятностей и сохранить хорошее настроение.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165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рядом взрослый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17875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Незнакомых животных не трогают и не зовут к себе. Если рядом собака, кошка или другое животное, лучше смотреть издалека и не спешить с дружбой.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417875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— дистанция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детей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мчится прямо к собаке, животное может испугаться или подумать, что на него нападают. Лучше остановиться и дать ему пространство.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Бежать навстречу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Визг, смех и резкие звуки пугают животных не меньше, чем палка или камень. Спокойный голос и тихие движения помогают избежать лишнего стресса.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 кричать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погладить чужую собаку или кошку без разрешения часто заканчивается царапиной или укусом. Даже ласковое животное может оказаться не готовым к такому знакомству.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Трогать чужих животных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кажутся очень милыми, но рядом с ними взрослые животные особенно внимательны. Если подойти слишком близко, мама может защищать своих малышей и вести себя резко.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рядом с малышами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рядом с животными держится на трёх простых правилах: не пугать, не трогать без разрешения и не подходить слишком близко. Спокойствие и помощь взрослого всегда лучше спешки.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2026-05-26T09:42:50Z</dcterms:created>
  <dcterms:modified xsi:type="dcterms:W3CDTF">2026-05-26T09:42:50Z</dcterms:modified>
</cp:coreProperties>
</file>