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экосистемы: как человек изменяет живую природу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создаёт новые экосистемы и меняет правила жизни в них.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антропогенные экосистемы важны сегодня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живёт в городах, а хозяйственная деятельность уже заметно преобразовала сушу, воды и живые сообщества. Чтобы понимать современные экологические вызовы, нужно видеть, как человек перестраивает экосистемы и чем это оборачивается.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экосистема: определение и основные признаки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Антропогенная экосистема — это сообщество организмов и среда их обитания, где структура связей и обмен веществами существенно изменены деятельностью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системы не могут полноценно существовать без постоянного притока воды, энергии, корма, топлива, удобрений и других внешних ресурсов.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ресурсов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обычно становятся короче и беднее, а естественная саморегуляция ослабевает из-за контроля со стороны человека.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связи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снижается видовое разнообразие, а среди организмов заметную долю составляют виды, живущие рядом с человеком.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видов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такой системы обеспечивается не только природными механизмами, но и уходом, управлением и технологиями.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извне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пример антропогенной экосистемы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объединяет жильё, дороги, предприятия, парки, водоёмы и участки с разной степенью преобразования, поэтому здесь соседствуют природные и искусственные элементы.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среда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 постоянно поступают вода, пища, энергия и строительные материалы, а обратно выводятся отходы, сточные воды и выбросы.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ресурсов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жизни рядом с человеком приспособлены голуби, воробьи, крысы, кошки, сорные растения и многие насекомые, устойчивые к загрязнению.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виды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плотной застройке сохраняются зелёные зоны, которые смягчают микроклимат и поддерживают часть местных видов.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ландшафта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антропогенных экосистем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экосистем отличаются не только назначением, но и степенью давления на среду, устойчивостью и потребностью в постоянной поддержке.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 и биологии; качественная оценка по типам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преобразование территории, тем выше зависимость от ресурсов и ниже природная саморегуляция.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экосистемы: как обеспечивается высокая продуктивность
</a:t>
            </a:r>
            <a:endParaRPr lang="en-US" sz="2328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Пашни, сады, пастбища и теплицы создаются ради получения пищи, кормов и сырья, поэтому их структура подчинена хозяйственной задаче.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системы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здесь доминируют 1–3 культурных вида, а остальные организмы рассматриваются как сорняки, вредители или конкуренты.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видов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урожайность, человек вносит удобрения, регулирует полив, проводит мелиорацию и обрабатывает почву.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плодородия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уборке урожая из экосистемы удаляется значительная часть биомассы и химических элементов, поэтому без внешнего вмешательства продуктивность падает.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веществ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Сорняки, болезни и вредители подавляются агротехникой, селекцией устойчивых сортов и средствами защиты растений.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посевов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и антропогенная экосистемы: ключевые различия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природные системы ближе к самоподдерживающимся, а антропогенные нуждаются в постоянном управлении и дополнительных ресурсах.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сильнее зависят от человека, потому что из них постоянно удаляются вещества и нарушается природная устойчивость.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экосистемы и круговорот веществ.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территории как зона максимального техногенного воздействия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карьеры, склады и электростанции образуют пространство, где природная среда подчинена производству. Здесь важнее логистика, чем естественные связи между организмами, а зелёные участки часто сохраняются лишь фрагментами.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машин и сырья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промышленных зон характерны шум, пыль, нагрев, выбросы газов и твёрдых частиц. В почве и воде могут накапливаться тяжёлые металлы и нефтепродукты, что резко ограничивает состав живых организмов.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под нагрузкой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здесь существуют в сильно изменённой среде и выживают только при высокой устойчивости к стрессу. Поэтому видовой состав обычно беден, а условия обитания быстро меняются под влиянием деятельности человека.
</a:t>
            </a:r>
            <a:endParaRPr lang="en-US" sz="1046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пределе устойчивости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антропогенная экосистема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преобразование природной территории под воздействием хозяйственной деятельности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1–3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доминирующих вида часто определяют облик сельскохозяйственной системы и делают её уязвимой.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экологии; характеристика монокультур в сельском хозяйстве.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доминирующих видов означает более слабую устойчивость: болезнь, вредитель или засуха могут быстро нарушить работу всей системы.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 веществ в антропогенной экосистеме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системы работают за счёт постоянного притока ресурсов извне, поэтому их устойчивость напрямую зависит от снабжения и управления отходами.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школьной биологии; 2026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замкнут круговорот, тем выше зависимость экосистемы от внешней поддержки и тем больше потери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74365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связанные с антропогенными экосистемами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промышленных районах в воздухе накапливаются мелкие частицы, оксиды азота и другие примеси. Это ухудшает состояние дыхательной системы и снижает качество среды обитания.
</a:t>
            </a:r>
            <a:endParaRPr lang="en-US" sz="898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и стоков вызывает эвтрофикацию, ухудшение прозрачности воды и дефицит кислорода. Водоёмы теряют способность поддерживать разнообразные сообщества растений и животных.
</a:t>
            </a:r>
            <a:endParaRPr lang="en-US" sz="852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водоёмов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Уплотнение, эрозия и химическое загрязнение уменьшают плодородие почвы. Нарушенный почвенный слой хуже удерживает влагу, а восстановление его свойств требует длительного времени.
</a:t>
            </a:r>
            <a:endParaRPr lang="en-US" sz="909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застройка и промышленные площадки разрывают природные территории на изолированные участки. Из-за этого редкие виды вытесняются, а миграция и размножение многих организмов затрудняются.
</a:t>
            </a:r>
            <a:endParaRPr lang="en-US" sz="842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ландшафта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зелёных зон, применение пестицидов и фрагментация местообитаний уменьшают численность пчёл и других опылителей. Это ослабляет устойчивость природных и аграрных систем.
</a:t>
            </a:r>
            <a:endParaRPr lang="en-US" sz="87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опылителей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531" y="1345200"/>
            <a:ext cx="4177038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антропогенные воздействия и их последствия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хозяйственной деятельности изменяют среду обитания и структуру живых сообществ.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экологических воздействий по школьному курсу биологии и экологии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вмешательство почти всегда меняет и условия среды, и состав сообщества; последствия часто распространяются далеко за пределы источника воздействия.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территорий и восстановление экосистем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выравнивают поверхность, засыпают карьеры и убирают опасные остатки техногенного воздействия. Это создаёт основу для дальнейшего восстановления почвы и снижения пыления.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территории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восстанавливают или вносят плодородный грунт, чтобы вернуть влагоёмкость, структуру и условия для развития корней, почвенных организмов и семян местных растений.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почвенного слоя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важно поддерживать местные виды и естественные пищевые связи. Тогда участок постепенно становится ближе к саморегулируемой экосистеме.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восстановление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высевают травы и высаживают кустарники или деревья. Растительный покров уменьшает эрозию, стабилизирует грунт и ускоряет формирование более устойчивого сообщества.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закрепление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снизить экологическую нагрузку человека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устойчивость территории повышается при одновременной экономии ресурсов, контроле загрязнений и восстановлении природных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 и уровень антропогенного давления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зависит не только от числа видов, но и от сложности связей, структуры местообитаний и способности системы к саморегуляции.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материалам школьной экологии; 2026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давления обычно сопровождается падением устойчивости: наиболее уязвимы упрощённые и сильно преобразованные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и здоровье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повышает риск заболеваний дыхательной системы, усиливает аллергию и снижает выносливость. Для подростков это особенно важно, потому что их организм активно развивается.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безопасные почвы уменьшают поступление вредных веществ в организм. При загрязнении возрастает вероятность хронических нарушений и ухудшения общего самочувствия.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воды и почвы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озеленённые дворы поддерживают физическую активность, снижают стресс и помогают восстанавливаться после умственных нагрузок. Это заметно повышает качество повседневной жизни.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жара, транспорт и плотная застройка усиливают утомление и психологическое напряжение. Поэтому экологическое состояние территории напрямую связано с комфортом и здоровьем жителей.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нагрузка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36854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070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9347" y="3239995"/>
            <a:ext cx="29865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 более грамотного управления территорией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уменьшает нагрузку на полигоны и позволяет возвращать материалы в хозяйственный оборот. Это снижает потребление сырья и объём загрязнения окружающей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общественный транспорт и ограничение лишнего автотрафика уменьшают выбросы, шум и перегрев улиц. Город становится доступнее, чище и удобнее для повседневной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 защита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зелёные крыши, лесополосы и сохранение старых деревьев улучшают микроклимат, удерживают влагу и создают местообитания для птиц, насекомых и других организмов.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орошение, севооборот и снижение химической нагрузки поддерживают плодородие почв. Такие приёмы помогают сохранять опылителей и уменьшают деградацию агроландшафтов.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защита водоёмов и восстановление природных участков смягчают последствия хозяйственной деятельности. Это повышает устойчивость территории и качество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оценивают состояние антропогенной экосистемы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территории опирается на набор экологических и хозяйственных показателей, которые отражают и нагрузку, и способность среды к компенсации.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зелёных зон, лучше очистка и больше переработка, тем устойчивее антропогенная экосистема и ниже риск деградации среды.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экологической оценки территорий по школьному курсу биологии и экологии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биосфера: общая ответственность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экосистемы неизбежны, но их качество зависит от того, насколько разумно человек использует ресурсы, сохраняет виды, уменьшает загрязнение и восстанавливает нарушенные территории.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2026-06-02T00:08:40Z</dcterms:created>
  <dcterms:modified xsi:type="dcterms:W3CDTF">2026-06-02T00:08:40Z</dcterms:modified>
</cp:coreProperties>
</file>