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Шекспир: писатель, чьи пьесы читают и ставят уже более 400 лет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драматург, поэт и актёр, чьи сюжеты знают во всём мире.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Шекспира: время театра, королей и новых идей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времена Елизаветы I и Якова I Лондон быстро менялся, а театр стал любимым развлечением горожан. На сцене зрители разных сословий вместе следили за историями о любви, власти, долге и человеческом характере.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образование Шекспира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Шекспир родился 23 апреля 1564 года в Стратфорде-на-Эйвоне, в семье ремесленника и торговца Джона Шекспира.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мать, Мэри Арден, происходила из более обеспеченной семьи. Это дало будущему писателю связь и с городским, и с более состоятельным миром.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грамматической школе он изучал латынь, риторику и античных авторов. Эти знания позже помогли ему создавать точные, яркие и выразительные тексты.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 Лондон и начало театральной карьеры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открыла путь на сцену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1580-м годам Шекспир оказался в Лондоне. Там он познакомился с театральной жизнью большого города и начал писать для сцены.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труппе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стал актёром, драматургом и совладельцем труппы «Слуги лорда-камергера». Позже она получила название «Королевские слуги» и принесла ему славу.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Литературоведческие справочники по творчеству Уильяма Шекспира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произведения писал Шекспир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писал для театра и для чтения: его наследие гораздо шире, чем только трагедии.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часть драматургии составляют комедии, а сонеты показывают важность его поэзии.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«Глобус» и как проходили спектакли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Зрителям приходилось многое домысливать самим. Именно воображение помогало им видеть дворцы, поля сражений и дальние страны прямо на сцене.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«Глобус» открылся в 1599 году и стал главным театром труппы Шекспира. Здесь ставили пьесы, рассчитанные на живой отклик большой аудитории.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Спектакли проходили днём, без электричества и современных декораций. Поэтому особенно важными были голос актёров, костюмы, движение и ритм сцен.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58809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063" y="3374873"/>
            <a:ext cx="288675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416602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Шекспира: почему его легко узнают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часто сравнивал людей и чувства с природой, звёздами, огнём и временем. Такие яркие образы делают его тексты живыми и запоминающимися.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слов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пьесах много шуток, созвучий и неожиданных смыслов. Благодаря этому диалоги звучат живо и помогают понять характер героя.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Монологи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монологи дают героям возможность думать вслух. Через них зритель узнаёт о сомнениях, страхах и решениях персонажей.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Фразы, ставшие известными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выражения из пьес Шекспира вошли в английский язык. Их узнают даже те, кто не читал все его произведения.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«Ромео и Джульетта»: история первой любви и вражды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рассказывает о двух подростках, которые полюбили друг друга, хотя их семьи были непримиримыми врагами. Из-за чужой вражды их счастье оказалось почти невозможным.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показывает, как старый конфликт разрушает жизнь молодых людей. Поэтому Ромео и Джульетта стали символом сильной, но трагической любви.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«Гамлет»: сомнения, долг и месть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Гамлет узнаёт о смерти отца и пытается понять, можно ли доверять окружающим. Его особенно мучает вопрос, как поступить справедливо.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«Быть или не быть» передаёт его внутреннюю борьбу. Это не просто вопрос о жизни, а выбор между действием и отказом от него.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остаётся известной потому, что в ней показаны сомнения, страх и ответственность. Эти чувства понятны людям в любом времени.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чувствует долг отомстить за преступление, но боится ошибиться. Из-за этого герой долго размышляет и откладывает решающий шаг.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457239"/>
            <a:ext cx="4663800" cy="22290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источники о пьесах Уильяма Шекспира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пьесы Шекспира и их главные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чувства и конфликты чаще всего встречаются в самых известных пьесах Шекспира.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этих произведениях герои сталкиваются с сильными чувствами и трудным выбором. Именно поэтому их истории остаются понятными и сегодня.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«Макбет», «Отелло» и «Король Лир»: как ошибки меняют судьбы
</a:t>
            </a:r>
            <a:endParaRPr lang="en-US" sz="2449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«Макбете» желание власти заставляет героя переступить через совесть: одно преступление ведёт к новым убийствам, страху и неизбежной гибели.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«Отелло» ревность оказывается сильнее доверия. Герой верит ложным подозрениям, и это разрушает любовь, дружбу и жизнь нескольких людей.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«Короле Лире» ошибка правителя превращается в семейную трагедию: неверное решение лишает его власти и приводит к распаду семьи.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746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представленному материалу презентации; точные статистические данные не приводятся.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Шекспира читают и ставят до сих пор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постоянно переосмысляют: режиссёры переносят действие в разные эпохи, а зрители узнают в героях знакомые чувства и конфликты.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Шекспир живёт на сцене и в экранизациях, а школьное изучение помогает новым поколениям открывать его заново.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как поэт: 154 сонета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Шекспира часто звучит как маленькое размышление вслух. В четырнадцати строках он успевает показать сомнение, надежду или тревогу, поэтому стихотворение кажется очень живым и близким читателю.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короткий текст — целая история чувства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сонетах поэт сравнивает молодость с быстротечным мгновением. Он напоминает, что красота меняется, а время идёт вперёд, и именно это делает его строки особенно серьёзными и задумчивыми.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Красота, время и взросление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пишет о чувствах точно и сдержанно, но от этого они только сильнее. Его сонеты помогают увидеть, как важны верность, уважение и умение замечать другого человека не только глазами, но и сердцем.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дружба без громких слов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пьеса Шекспира живёт от замысла до современной постановки
</a:t>
            </a:r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сюжета от исторического или легендарного источника до спектакля, книги, фильма и школьной сцены.
</a:t>
            </a:r>
            <a:endParaRPr lang="en-US" sz="19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известно о личной жизни Шекспира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Источников о нём сохранилось немного, поэтому многие подробности биографии известны лишь частично. Из-за этого вокруг Шекспира остаётся немало исторических загадок.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Известно, что он был женат на Энн Хатауэй. В семье родились трое детей, а семейная жизнь писателя связана со Стратфордом-на-Эйвоне.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пробелы в личной биографии, документы подтверждают его участие в театральной жизни Лондона. Он работал драматургом, актёром и совладельцем труппы.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жизни Шекспир получил признание зрителей и покровителей. Это показывает, что его талант ценили не только потомки, но и современники.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656" y="1345868"/>
            <a:ext cx="336788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656" y="2709649"/>
            <a:ext cx="336787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5656" y="4058074"/>
            <a:ext cx="336787" cy="38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85506" y="2021105"/>
            <a:ext cx="336787" cy="38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85506" y="3390305"/>
            <a:ext cx="336787" cy="384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в разных странах мира
</a:t>
            </a:r>
            <a:endParaRPr lang="en-US" sz="2500" dirty="0"/>
          </a:p>
        </p:txBody>
      </p:sp>
      <p:sp>
        <p:nvSpPr>
          <p:cNvPr id="14" name="Text 2"/>
          <p:cNvSpPr txBox="1"/>
          <p:nvPr/>
        </p:nvSpPr>
        <p:spPr>
          <a:xfrm>
            <a:off x="1582425" y="1237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Шекспира переведены на множество языков, поэтому их могут читать и обсуждать люди в самых разных странах и школьных программах.
</a:t>
            </a:r>
            <a:endParaRPr lang="en-US" sz="1273" dirty="0"/>
          </a:p>
        </p:txBody>
      </p:sp>
      <p:sp>
        <p:nvSpPr>
          <p:cNvPr id="15" name="Text 3"/>
          <p:cNvSpPr txBox="1"/>
          <p:nvPr/>
        </p:nvSpPr>
        <p:spPr>
          <a:xfrm>
            <a:off x="1582425" y="2613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Постановки по его пьесам идут в театрах по всему миру. Режиссёры по-разному оформляют спектакли, но основные конфликты остаются узнаваемыми.
</a:t>
            </a:r>
            <a:endParaRPr lang="en-US" sz="1273" dirty="0"/>
          </a:p>
        </p:txBody>
      </p:sp>
      <p:sp>
        <p:nvSpPr>
          <p:cNvPr id="16" name="Text 4"/>
          <p:cNvSpPr txBox="1"/>
          <p:nvPr/>
        </p:nvSpPr>
        <p:spPr>
          <a:xfrm>
            <a:off x="1582425" y="3971000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Шекспира изучают в Великобритании, России, США, Индии, Японии и других странах. Его тексты помогают учиться понимать сюжет, характер и тему.
</a:t>
            </a:r>
            <a:endParaRPr lang="en-US" sz="1273" dirty="0"/>
          </a:p>
        </p:txBody>
      </p:sp>
      <p:sp>
        <p:nvSpPr>
          <p:cNvPr id="17" name="Text 5"/>
          <p:cNvSpPr txBox="1"/>
          <p:nvPr/>
        </p:nvSpPr>
        <p:spPr>
          <a:xfrm>
            <a:off x="4225725" y="1925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Экранизации
</a:t>
            </a:r>
            <a:pPr algn="r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его произведениям снимают фильмы и сериалы. Кино даёт возможность показать знакомые истории новым зрителям в современной форме.
</a:t>
            </a:r>
            <a:endParaRPr lang="en-US" sz="1273" dirty="0"/>
          </a:p>
        </p:txBody>
      </p:sp>
      <p:sp>
        <p:nvSpPr>
          <p:cNvPr id="18" name="Text 6"/>
          <p:cNvSpPr txBox="1"/>
          <p:nvPr/>
        </p:nvSpPr>
        <p:spPr>
          <a:xfrm>
            <a:off x="4225725" y="32946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Универсальные темы
</a:t>
            </a:r>
            <a:pPr algn="r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ревность, дружба, власть и выбор понятны людям в любой культуре. Поэтому сюжеты Шекспира легко переносятся в новые времена и места.
</a:t>
            </a:r>
            <a:endParaRPr lang="en-US" sz="12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73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Уильяма Шекспира; тематические веса условные, не являются статистикой.
</a:t>
            </a:r>
            <a:endParaRPr lang="en-US" sz="730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произведений Шекспира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помогают понять не только сюжет, но и внутренний мир героев, которые часто стоят перед трудным решением.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возвращается к одним и тем же вечным вопросам, поэтому его пьесы остаются понятными и сегодня.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редкая дата помогает легко запомнить биографию Шекспира и подчёркивает, насколько символично его имя в истории литературы.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апреля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связано и с его рождением, и с его смертью.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Уильяме Шекспире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912526"/>
            <a:ext cx="4339200" cy="17292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и творчества Шекспира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 менялась жизнь Шекспира и как росло его значение для английского театра.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хронологии видно, что Шекспир прошёл путь от провинциального юноши до главного драматурга своей эпохи.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биографических данных Уильяма Шекспира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Шекспир остаётся важным для читателей и школьников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говорит о чувствах и выборах, которые знакомы каждому: любить, сомневаться, ошибаться и искать справедливость. Поэтому его пьесы и сонеты продолжают жить в школе, театре и современной культуре.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2026-05-22T19:16:53Z</dcterms:created>
  <dcterms:modified xsi:type="dcterms:W3CDTF">2026-05-22T19:16:53Z</dcterms:modified>
</cp:coreProperties>
</file>