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при Нероне: власть, город и память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Нерона: имперская власть, великий город и память, сложенная из фактов и слухов.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Нерона длилось недолго, но оставило яркий след: пожар, перестройка города, борьба за власть и споры о самом императоре.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эпоха Нерона так запомнилась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Нерон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 приход к власти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Нерон принадлежал к знатному роду и стал императором в 54 году после смерти Клавдия. Его власть с самого начала опиралась на высокое происхождение.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Советники при дворе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годы рядом с Нероном были опытные советники Сенека и Бурр. Они помогали управлять государством и удерживать порядок в столице.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авторитета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отношения в окружении императора испортились. Конфликты, подозрения и жёсткие решения ухудшили его репутацию и усилили недоверие к нему.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его правления быстро сменяли друг друга и меняли облик столицы, а затем и всей империи.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правления Нерона (54, 59, 64, 64–65, 68 гг. н. э.)
</a:t>
            </a:r>
            <a:endParaRPr lang="en-US" sz="923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правления кризис нарастал: от дворцовых конфликтов и пожара Рим пришёл к перестройке и падению власти.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правления Нерона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принимал решения в Риме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принципам управления Римской империей в I веке н. э.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столицы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37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Поступления в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отправляли в столицу налоги и поставки, без которых Рим не мог содержать власть, армию и крупные общественные проекты.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7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расходовало средства на зерно для горожан, дороги, бани и праздники, чтобы поддерживать порядок и доверие населения к 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7925" y="3819327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 везли вино, масло и зерно, а торговые связи связывали столицу с Италией и дальними районами Средиземноморья.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78925" y="1441509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изготавливали одежду, посуду и инструменты, а рабы и наёмные работники выполняли тяжёлую ежедневную работу в домах и мастерских.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78925" y="2627755"/>
            <a:ext cx="4097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опора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столицы зависела от множества людей: чиновников, перевозчиков, строителей и торговцев, чья работа была заметна не всегда, но очень важна.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Рима: кто жил в городе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описаниям римского общества и городской жизни I века н. э.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Римской империи I века н. э.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человека в Риме определял не только доход, но и права, работу, жильё и круг общения.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статус, тем больше прав и влияния; несвободные люди почти не контролировали свою жизнь.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слои Рима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 город Рим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кирпич и бетон постепенно меняли внешний вид Рима. Город становился прочнее, выше и заметно более монументальным.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империей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соединяли Рим с Италией и провинциями, поэтому в столицу легко прибывали люди, товары, письма и военные отряды.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в столицу доставляли акведуки. Они позволяли снабжать жителей фонтанами, банями и хозяйственными нуждами даже в густонаселённых районах.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вырос очень плотным: узкие улицы, тесные дворы и многоэтажные дома делали город шумным и оживлённым, но также опасным при пожарах.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необычный для Рима выбор: правитель выходил на сцену и менял представление о власти.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лет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находился у власти.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правления Нерона: 54–68 гг. н. э.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64 году Рим пережил пожар, который изменил город и усилил споры о Нероне.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год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стала переломом для Рима и для репутации императора.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Тацит, «Анналы», XV, 38–44; Светоний, «Нерон», 38; Кассий Дион, LXII, 16–18.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перестраивали после пожара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послепожарной перестройке Рима у Тацита и в свидетельствах о неровской строительной программе.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год стал точкой, с которой начались слухи о виновности Нерона.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год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него обвинения только усилились в памяти римлян.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Тацит, «Анналы», XV, 38–44; Светоний, «Нерон», 38.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год остаётся главным ориентиром для обсуждения ранних христиан в Риме.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год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традиция связывает первые спорные сообщения о преследовании.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Тацит, «Анналы», XV, 44; современные исследования раннехристианской общины в Риме.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 Domus Aurea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Нерона простирался на большой территории и включал сады, портики и залы для приёмов. Его роскошь должна была впечатлять гостей и подчёркивать, что император контролирует пространство столицы.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Дворец, который поражал масштабом
</a:t>
            </a:r>
            <a:endParaRPr lang="en-US" sz="1347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свет и открытые пространства
</a:t>
            </a:r>
            <a:endParaRPr lang="en-US" sz="1347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озеро и открытые дворы делали дом похожим на отдельный мир внутри города. Архитектура соединяла отдых, представление и власть, поэтому современники запоминали не только стены, но и замысел.
</a:t>
            </a:r>
            <a:endParaRPr lang="en-US" sz="109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Золотом доме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Нерона часть здания разобрали, а на его месте позже появились новые сооружения. Так Золотой дом остался в памяти не как обычная резиденция, а как символ чрезмерной императорской роскоши.
</a:t>
            </a:r>
            <a:endParaRPr lang="en-US" sz="10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588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и 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приносили жертвы богам дома и города, чтобы сохранить порядок в семье и общине. Обряд был не только религией, но и привычной частью повседневного распорядка.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алтари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домашних алтарях хранили фигурки богов-покровителей и напоминания о предках. Такие места помогали связывать семейную память, уважение к старшим и веру в защиту богов.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Почести императору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императора подчёркивал, что власть имеет священное значение. Почести правителю объединяли религию и политику, а лояльность к империи выражалась через участие в обрядах.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процессии собирали жителей разных сословий вместе. В одном городе могли сосуществовать разные верования, и это делало религиозную жизнь Рима разнообразной и живой.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религиозной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удерживало власть Нерона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охрана защищала Нерона, но одновременно напоминала всем, что власть опирается на силу. Чем больше было подозрений, тем заметнее становилась тревога в городе.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и подозрения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должны были поддерживать порядок, но в напряжённой атмосфере они часто воспринимались как инструмент давления. Подданные видели, что закон не всегда защищает одинаково.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доносами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Донос мог изменить судьбу человека быстрее, чем обычный спор. Люди старались осторожнее говорить о политике, потому что обвинение в нелояльности грозило потерей свободы и имущества.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армию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оставалась главной опорой режима. Когда поддержка в войсках слабела, вокруг Нерона сразу росло ощущение, что его власть может не удержаться.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поддержка Нерона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64–65 годы: напряжение после пожара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и новых строительных проектов недовольство в Риме не исчезло. Расходы росли, а доверие к императору постепенно снижалось.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67–68 годы: потеря союзников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провинциях усиливались выступления против Нерона, а часть знати начала искать другого лидера. Поддержка правителя заметно слабела за пределами столицы.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 год: распад опоры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армия и элита окончательно отвернулись, режим оказался без прочной опоры. Это открыло путь к смене власти в империи.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месяцы Нерона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68 году Нерон потерял власть, когда против него выступили провинции и римская знать. Его положение стало безнадёжным, потому что он остался почти без союзников.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по-разному описывают его бегство и последние часы. Поэтому историки сравнивают тексты и осторожно отделяют факт от позднейшего пересказа.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династии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смертью закончилась династия Юлиев-Клавдиев. Для Рима это означало не только смену правителя, но и начало нового политического периода.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Нерона: между фактом и памятью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времён Нерона запомнился как эпоха больших строек, тревог и споров о власти. Его образ сложился из реальных событий, слухов и поздней памяти, поэтому история остаётся особенно важной для проверки источников.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2026-07-26T05:11:25Z</dcterms:created>
  <dcterms:modified xsi:type="dcterms:W3CDTF">2026-07-26T05:11:25Z</dcterms:modified>
</cp:coreProperties>
</file>