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0325" y="2610184"/>
            <a:ext cx="8100000" cy="20882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826025"/>
            <a:ext cx="7943700" cy="70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— наш экскурсовод
</a:t>
            </a:r>
            <a:endParaRPr lang="en-US" sz="2612" dirty="0"/>
          </a:p>
        </p:txBody>
      </p:sp>
      <p:sp>
        <p:nvSpPr>
          <p:cNvPr id="6" name="Text 1"/>
          <p:cNvSpPr txBox="1"/>
          <p:nvPr/>
        </p:nvSpPr>
        <p:spPr>
          <a:xfrm>
            <a:off x="564100" y="48361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1678125"/>
            <a:ext cx="43986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показывает мир сверху и помогает уверенно найти дорогу.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3707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Кому и зачем нужна карта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2034900"/>
            <a:ext cx="3150900" cy="15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нужна школьникам, туристам, водителям и спасателям. Она помогает быстро находить нужные места и понимать, что находится рядом. Это удобный помощник и в городе, и на прогулке за городом.
</a:t>
            </a:r>
            <a:endParaRPr lang="en-US" sz="1057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4100" y="483625"/>
            <a:ext cx="45189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карта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564100" y="1576400"/>
            <a:ext cx="3201000" cy="70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 сверху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показывает местность как будто мы смотрим на неё с высоты. Поэтому на ней удобно видеть, как расположены дома, дороги, реки и другие объекты.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564100" y="2370037"/>
            <a:ext cx="3201000" cy="70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Уменьшенный рисунок
</a:t>
            </a:r>
            <a:pPr algn="l" indent="0" marL="0">
              <a:lnSpc>
                <a:spcPct val="115000"/>
              </a:lnSpc>
              <a:buNone/>
            </a:pPr>
            <a:r>
              <a:rPr lang="en-US" sz="4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карте всё изображено меньше, чем в жизни. Это помогает поместить большой город или целую местность на одном листе и сразу увидеть общую картину.
</a:t>
            </a:r>
            <a:endParaRPr lang="en-US" sz="938" dirty="0"/>
          </a:p>
        </p:txBody>
      </p:sp>
      <p:sp>
        <p:nvSpPr>
          <p:cNvPr id="13" name="Text 4"/>
          <p:cNvSpPr txBox="1"/>
          <p:nvPr/>
        </p:nvSpPr>
        <p:spPr>
          <a:xfrm>
            <a:off x="564100" y="3163674"/>
            <a:ext cx="3201000" cy="70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объекты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карте можно найти города, леса, поля, водоёмы и улицы. Каждый объект отмечают по-своему, чтобы его было легко узнать и не перепутать с другим.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564100" y="3957306"/>
            <a:ext cx="3201000" cy="70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Легенда карты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Легенда — это подсказка к карте. В ней объясняют условные знаки и цвета, чтобы человек понимал, что обозначает каждая линия, точка или значок.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4100" y="483625"/>
            <a:ext cx="45189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карта помогает не заблудиться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763850" y="1616375"/>
            <a:ext cx="34182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местоположение
</a:t>
            </a:r>
            <a:pPr algn="l" indent="0" marL="0">
              <a:lnSpc>
                <a:spcPct val="115000"/>
              </a:lnSpc>
              <a:buNone/>
            </a:pPr>
            <a:r>
              <a:rPr lang="en-US" sz="6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показывает, где вы находитесь сейчас. Когда видно своё место, легче понять, в какую сторону двигаться и что находится вокруг.
</a:t>
            </a:r>
            <a:endParaRPr lang="en-US" sz="966" dirty="0"/>
          </a:p>
        </p:txBody>
      </p:sp>
      <p:sp>
        <p:nvSpPr>
          <p:cNvPr id="12" name="Text 3"/>
          <p:cNvSpPr txBox="1"/>
          <p:nvPr/>
        </p:nvSpPr>
        <p:spPr>
          <a:xfrm>
            <a:off x="763850" y="2409847"/>
            <a:ext cx="34182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— нужная цель
</a:t>
            </a:r>
            <a:pPr algn="l" indent="0" marL="0">
              <a:lnSpc>
                <a:spcPct val="115000"/>
              </a:lnSpc>
              <a:buNone/>
            </a:pPr>
            <a:r>
              <a:rPr lang="en-US" sz="6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карте можно найти школу, дом, магазин или парк. Тогда путь становится понятнее, а искать место приходится не наугад, а по подсказке.
</a:t>
            </a:r>
            <a:endParaRPr lang="en-US" sz="966" dirty="0"/>
          </a:p>
        </p:txBody>
      </p:sp>
      <p:sp>
        <p:nvSpPr>
          <p:cNvPr id="13" name="Text 4"/>
          <p:cNvSpPr txBox="1"/>
          <p:nvPr/>
        </p:nvSpPr>
        <p:spPr>
          <a:xfrm>
            <a:off x="763850" y="3203319"/>
            <a:ext cx="34182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маршрута
</a:t>
            </a:r>
            <a:pPr algn="l" indent="0" marL="0">
              <a:lnSpc>
                <a:spcPct val="115000"/>
              </a:lnSpc>
              <a:buNone/>
            </a:pPr>
            <a:r>
              <a:rPr lang="en-US" sz="6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помогает сравнить несколько дорог и выбрать ту, что короче и удобнее. Так можно избежать лишних поворотов и долгой прогулки.
</a:t>
            </a:r>
            <a:endParaRPr lang="en-US" sz="966" dirty="0"/>
          </a:p>
        </p:txBody>
      </p:sp>
      <p:sp>
        <p:nvSpPr>
          <p:cNvPr id="14" name="Text 5"/>
          <p:cNvSpPr txBox="1"/>
          <p:nvPr/>
        </p:nvSpPr>
        <p:spPr>
          <a:xfrm>
            <a:off x="763850" y="3996778"/>
            <a:ext cx="34182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становится спокойнее
</a:t>
            </a:r>
            <a:pPr algn="l" indent="0" marL="0">
              <a:lnSpc>
                <a:spcPct val="115000"/>
              </a:lnSpc>
              <a:buNone/>
            </a:pPr>
            <a:r>
              <a:rPr lang="en-US" sz="6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маршрут понятен, идти проще и безопаснее. Человек меньше путается, чаще замечает нужные ориентиры и увереннее приходит туда, куда хотел.
</a:t>
            </a:r>
            <a:endParaRPr lang="en-US" sz="96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5000" y="2580743"/>
            <a:ext cx="8094600" cy="21264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4100" y="483625"/>
            <a:ext cx="8015700" cy="71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Стороны света на карте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564150" y="1409951"/>
            <a:ext cx="26097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 и юг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большинстве карт север находится сверху, а юг — снизу. Это помогает быстро повернуть карту правильно и понять, где какая сторона.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267081" y="1409925"/>
            <a:ext cx="26097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 и восток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 и восток дополняют остальные направления и помогают точнее сориентироваться. Если знать их, легче сравнить карту с тем, что видно вокруг.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970001" y="1409938"/>
            <a:ext cx="26097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направления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Стороны света показывают, в какую сторону идти дальше. С ними карта перестаёт быть просто рисунком и становится настоящей подсказкой в пути.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564099" y="1815000"/>
            <a:ext cx="2775900" cy="15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 помогает понять, насколько далеко находятся объекты и сколько времени может занять путь.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564099" y="3727775"/>
            <a:ext cx="27759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i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масштаба на карте
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4352362" y="1269879"/>
            <a:ext cx="2866800" cy="1173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9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1:1000
</a:t>
            </a:r>
            <a:endParaRPr lang="en-US" sz="5995" dirty="0"/>
          </a:p>
        </p:txBody>
      </p:sp>
      <p:sp>
        <p:nvSpPr>
          <p:cNvPr id="8" name="Text 4"/>
          <p:cNvSpPr txBox="1"/>
          <p:nvPr/>
        </p:nvSpPr>
        <p:spPr>
          <a:xfrm>
            <a:off x="4352362" y="2528853"/>
            <a:ext cx="28668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масштаб означает, что 1 сантиметр на карте соответствует 10 метрам на местности.
</a:t>
            </a:r>
            <a:endParaRPr lang="en-US" sz="1499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4100" y="483625"/>
            <a:ext cx="45189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Условные знаки и цвета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564100" y="1629678"/>
            <a:ext cx="3201000" cy="88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вместо слов
</a:t>
            </a:r>
            <a:pPr algn="l" indent="0" marL="0">
              <a:lnSpc>
                <a:spcPct val="115000"/>
              </a:lnSpc>
              <a:buNone/>
            </a:pPr>
            <a:r>
              <a:rPr lang="en-US" sz="5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Линии, кружки и значки показывают разные объекты без длинных подписей. Благодаря этому карта остаётся аккуратной и понятной даже на маленьком листе.
</a:t>
            </a:r>
            <a:endParaRPr lang="en-US" sz="1087" dirty="0"/>
          </a:p>
        </p:txBody>
      </p:sp>
      <p:sp>
        <p:nvSpPr>
          <p:cNvPr id="11" name="Text 3"/>
          <p:cNvSpPr txBox="1"/>
          <p:nvPr/>
        </p:nvSpPr>
        <p:spPr>
          <a:xfrm>
            <a:off x="564100" y="2627915"/>
            <a:ext cx="3201000" cy="88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Цвета подсказывают смысл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Синий цвет часто обозначает воду, зелёный — леса и парки, а серый — дороги и здания. Цвет помогает быстрее заметить нужный участок.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564100" y="3626152"/>
            <a:ext cx="3201000" cy="88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Легенда всё объясняет
</a:t>
            </a:r>
            <a:pPr algn="l" indent="0" marL="0">
              <a:lnSpc>
                <a:spcPct val="115000"/>
              </a:lnSpc>
              <a:buNone/>
            </a:pPr>
            <a:r>
              <a:rPr lang="en-US" sz="5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знак непонятен, нужно посмотреть в легенду. Она рассказывает, что означает каждый символ, и превращает карту в удобную шпаргалку.
</a:t>
            </a:r>
            <a:endParaRPr lang="en-US" sz="108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538" y="1368075"/>
            <a:ext cx="8010924" cy="32919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читать карту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972175"/>
            <a:ext cx="80157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показывает, с чего начать и как не перепутать дорогу.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652" y="1386824"/>
            <a:ext cx="261000" cy="208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9652" y="2208107"/>
            <a:ext cx="261000" cy="23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6877" y="3019267"/>
            <a:ext cx="206550" cy="275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9652" y="3873842"/>
            <a:ext cx="261000" cy="232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64100" y="483625"/>
            <a:ext cx="80157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Ориентиры вокруг нас
</a:t>
            </a:r>
            <a:endParaRPr lang="en-US" sz="2200" dirty="0"/>
          </a:p>
        </p:txBody>
      </p:sp>
      <p:sp>
        <p:nvSpPr>
          <p:cNvPr id="13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14" name="Text 2"/>
          <p:cNvSpPr txBox="1"/>
          <p:nvPr/>
        </p:nvSpPr>
        <p:spPr>
          <a:xfrm>
            <a:off x="1110909" y="1285179"/>
            <a:ext cx="3101100" cy="76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часто заметна издалека и помогает понять, где находится знакомое место. Если школа есть на карте, найти дорогу к ней становится намного проще.
</a:t>
            </a:r>
            <a:endParaRPr lang="en-US" sz="738" dirty="0"/>
          </a:p>
        </p:txBody>
      </p:sp>
      <p:sp>
        <p:nvSpPr>
          <p:cNvPr id="15" name="Text 3"/>
          <p:cNvSpPr txBox="1"/>
          <p:nvPr/>
        </p:nvSpPr>
        <p:spPr>
          <a:xfrm>
            <a:off x="1110909" y="2118051"/>
            <a:ext cx="3100800" cy="76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Мост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Мост легко увидеть и на карте, и в реальности. Он помогает сверять путь, особенно если нужно перейти через реку или другой преграждающий участок.
</a:t>
            </a:r>
            <a:endParaRPr lang="en-US" sz="738" dirty="0"/>
          </a:p>
        </p:txBody>
      </p:sp>
      <p:sp>
        <p:nvSpPr>
          <p:cNvPr id="16" name="Text 4"/>
          <p:cNvSpPr txBox="1"/>
          <p:nvPr/>
        </p:nvSpPr>
        <p:spPr>
          <a:xfrm>
            <a:off x="1110909" y="2950922"/>
            <a:ext cx="3100800" cy="76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Памятник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Памятник — это заметный ориентир, который редко путают с чем-то другим. Такие объекты удобно использовать, когда нужно проверить, правильно ли выбран путь.
</a:t>
            </a:r>
            <a:endParaRPr lang="en-US" sz="738" dirty="0"/>
          </a:p>
        </p:txBody>
      </p:sp>
      <p:sp>
        <p:nvSpPr>
          <p:cNvPr id="17" name="Text 5"/>
          <p:cNvSpPr txBox="1"/>
          <p:nvPr/>
        </p:nvSpPr>
        <p:spPr>
          <a:xfrm>
            <a:off x="1110909" y="3783797"/>
            <a:ext cx="3100800" cy="76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Магазин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магазин или торговый центр хорошо выделяется среди других зданий. Он помогает быстро понять, где вы находитесь, и служит удобной точкой для встречи.
</a:t>
            </a:r>
            <a:endParaRPr lang="en-US" sz="738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5000" y="2580743"/>
            <a:ext cx="8094600" cy="21264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4100" y="483625"/>
            <a:ext cx="8015700" cy="71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города и карта местности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564150" y="1409951"/>
            <a:ext cx="26097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города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города показывает улицы, дома, остановки и транспорт. Она особенно полезна там, где много поворотов, перекрёстков и разных маршрутов для движения.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267081" y="1409925"/>
            <a:ext cx="26097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местности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местности помогает увидеть леса, поля, холмы, овраги и водоёмы. Она нужна там, где важно понять особенности природы и рельефа.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970001" y="1409938"/>
            <a:ext cx="26097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задачи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карта помогает ориентироваться в городе, а другая — на прогулке за городом. Поэтому важно выбирать именно ту карту, которая подходит для нужного пути.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5000" y="436254"/>
            <a:ext cx="4753800" cy="42709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452200" y="483625"/>
            <a:ext cx="31278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класса и школьного двора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5651975" y="1609700"/>
            <a:ext cx="2928000" cy="7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Небольшое пространство
</a:t>
            </a:r>
            <a:pPr algn="l" indent="0" marL="0">
              <a:lnSpc>
                <a:spcPct val="115000"/>
              </a:lnSpc>
              <a:buNone/>
            </a:pPr>
            <a:r>
              <a:rPr lang="en-US" sz="5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показывает маленькое место очень подробно, как будто мы смотрим на него сверху. На нём легко узнать знакомые предметы и быстро понять, что где находится.
</a:t>
            </a:r>
            <a:endParaRPr lang="en-US" sz="870" dirty="0"/>
          </a:p>
        </p:txBody>
      </p:sp>
      <p:sp>
        <p:nvSpPr>
          <p:cNvPr id="12" name="Text 3"/>
          <p:cNvSpPr txBox="1"/>
          <p:nvPr/>
        </p:nvSpPr>
        <p:spPr>
          <a:xfrm>
            <a:off x="5651975" y="2392101"/>
            <a:ext cx="2928000" cy="7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класса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плане класса можно увидеть парты, доску, дверь, окна и проходы между ними. Такой рисунок помогает не путаться и быстрее находить нужное место.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5651975" y="3174501"/>
            <a:ext cx="2928000" cy="7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двора
</a:t>
            </a:r>
            <a:pPr algn="l" indent="0" marL="0">
              <a:lnSpc>
                <a:spcPct val="115000"/>
              </a:lnSpc>
              <a:buNone/>
            </a:pPr>
            <a:r>
              <a:rPr lang="en-US" sz="5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школьного двора отмечает вход, дорожки, деревья, площадку и клумбы. По нему удобно представить весь двор целиком, даже если мы стоим только у одной дорожки.
</a:t>
            </a:r>
            <a:endParaRPr lang="en-US" sz="849" dirty="0"/>
          </a:p>
        </p:txBody>
      </p:sp>
      <p:sp>
        <p:nvSpPr>
          <p:cNvPr id="14" name="Text 5"/>
          <p:cNvSpPr txBox="1"/>
          <p:nvPr/>
        </p:nvSpPr>
        <p:spPr>
          <a:xfrm>
            <a:off x="5651975" y="3956920"/>
            <a:ext cx="2928000" cy="7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плана
</a:t>
            </a:r>
            <a:pPr algn="l" indent="0" marL="0">
              <a:lnSpc>
                <a:spcPct val="115000"/>
              </a:lnSpc>
              <a:buNone/>
            </a:pPr>
            <a:r>
              <a:rPr lang="en-US" sz="5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помогает быстрее разобраться в знакомом пространстве и спокойно двигаться по нему. Он особенно полезен там, где объектов немного, но важно увидеть их расположение точно.
</a:t>
            </a:r>
            <a:endParaRPr lang="en-US" sz="84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538" y="1368075"/>
            <a:ext cx="8010924" cy="32919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отправиться в путь с картой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972175"/>
            <a:ext cx="80157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маршрут: от точки старта до проверки правильности пути.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4100" y="483625"/>
            <a:ext cx="45189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Бумажные и цифровые карты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564100" y="1576400"/>
            <a:ext cx="3201000" cy="70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Бумажная карта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Бумажная карта не зависит от батарейки и выручает там, где нет интернета. Её удобно развернуть на столе и сразу увидеть большую территорию целиком.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564100" y="2370037"/>
            <a:ext cx="3201000" cy="70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Цифровая карта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Цифровая карта быстро показывает маршрут, улицы и ближайшие места. Её можно увеличить, чтобы рассмотреть детали, и сразу выбрать нужную дорогу.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564100" y="3163674"/>
            <a:ext cx="3201000" cy="70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возможности
</a:t>
            </a:r>
            <a:pPr algn="l" indent="0" marL="0">
              <a:lnSpc>
                <a:spcPct val="115000"/>
              </a:lnSpc>
              <a:buNone/>
            </a:pPr>
            <a:r>
              <a:rPr lang="en-US" sz="4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электронных карт часто есть поиск, прокладка пути и показ пробок. Это помогает быстрее принимать решения, особенно когда нужно ехать или идти без лишних остановок.
</a:t>
            </a:r>
            <a:endParaRPr lang="en-US" sz="887" dirty="0"/>
          </a:p>
        </p:txBody>
      </p:sp>
      <p:sp>
        <p:nvSpPr>
          <p:cNvPr id="14" name="Text 5"/>
          <p:cNvSpPr txBox="1"/>
          <p:nvPr/>
        </p:nvSpPr>
        <p:spPr>
          <a:xfrm>
            <a:off x="564100" y="3957306"/>
            <a:ext cx="3201000" cy="70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смысл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карты учат внимательно смотреть вокруг и понимать, где находишься. У них разные формы, но задача одна — помочь человеку не заблудиться.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8955" y="2612172"/>
            <a:ext cx="2623298" cy="208275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119" y="2612172"/>
            <a:ext cx="2623298" cy="208275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53780" y="2612172"/>
            <a:ext cx="2623298" cy="208275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4100" y="483625"/>
            <a:ext cx="80157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пользуется картами каждый день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292054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Турист идёт по знакомому маршруту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Турист берёт карту в поход, чтобы не сбиться с тропы и вовремя заметить поворот. Карта подсказывает, где лес, река или мост, и помогает идти уверенно даже в незнакомом месте.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586200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Спасатель ищет самый быстрый путь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случается беда, спасателю важно не терять время. Он смотрит на карту, чтобы выбрать безопасную дорогу и быстро найти нужное место. Тогда помощь приходит точнее и спокойнее.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5986880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 и почтальон на своём задании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 на экскурсии ищет по карте музей, парк или остановку, а почтальон — нужный дом и улицу. Оба действуют спокойно, потому что карта подсказывает маршрут и не даёт растеряться.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4100" y="483625"/>
            <a:ext cx="45189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узнать по карте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763850" y="1616375"/>
            <a:ext cx="34182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Направление пути
</a:t>
            </a:r>
            <a:pPr algn="l" indent="0" marL="0">
              <a:lnSpc>
                <a:spcPct val="115000"/>
              </a:lnSpc>
              <a:buNone/>
            </a:pPr>
            <a:r>
              <a:rPr lang="en-US" sz="6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карте можно понять, в какую сторону двигаться дальше. Для этого смотрят на стороны света, сравнивают ориентиры и выбирают верное направление без лишних догадок.
</a:t>
            </a:r>
            <a:endParaRPr lang="en-US" sz="951" dirty="0"/>
          </a:p>
        </p:txBody>
      </p:sp>
      <p:sp>
        <p:nvSpPr>
          <p:cNvPr id="12" name="Text 3"/>
          <p:cNvSpPr txBox="1"/>
          <p:nvPr/>
        </p:nvSpPr>
        <p:spPr>
          <a:xfrm>
            <a:off x="763850" y="2409847"/>
            <a:ext cx="34182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Расстояние между местами
</a:t>
            </a:r>
            <a:pPr algn="l" indent="0" marL="0">
              <a:lnSpc>
                <a:spcPct val="115000"/>
              </a:lnSpc>
              <a:buNone/>
            </a:pPr>
            <a:r>
              <a:rPr lang="en-US" sz="6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 помогает узнать, далеко ли одно место от другого. Благодаря ему можно прикинуть, хватит ли времени дойти пешком или лучше выбрать другой путь.
</a:t>
            </a:r>
            <a:endParaRPr lang="en-US" sz="966" dirty="0"/>
          </a:p>
        </p:txBody>
      </p:sp>
      <p:sp>
        <p:nvSpPr>
          <p:cNvPr id="13" name="Text 4"/>
          <p:cNvSpPr txBox="1"/>
          <p:nvPr/>
        </p:nvSpPr>
        <p:spPr>
          <a:xfrm>
            <a:off x="763850" y="3203319"/>
            <a:ext cx="34182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Соседние объекты
</a:t>
            </a:r>
            <a:pPr algn="l" indent="0" marL="0">
              <a:lnSpc>
                <a:spcPct val="115000"/>
              </a:lnSpc>
              <a:buNone/>
            </a:pPr>
            <a:r>
              <a:rPr lang="en-US" sz="6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показывает, что находится рядом: реку, парк, улицу, дорогу или школу. Это помогает сразу увидеть ближайшее окружение и не искать всё по отдельности.
</a:t>
            </a:r>
            <a:endParaRPr lang="en-US" sz="966" dirty="0"/>
          </a:p>
        </p:txBody>
      </p:sp>
      <p:sp>
        <p:nvSpPr>
          <p:cNvPr id="14" name="Text 5"/>
          <p:cNvSpPr txBox="1"/>
          <p:nvPr/>
        </p:nvSpPr>
        <p:spPr>
          <a:xfrm>
            <a:off x="763850" y="3996778"/>
            <a:ext cx="34182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между местами
</a:t>
            </a:r>
            <a:pPr algn="l" indent="0" marL="0">
              <a:lnSpc>
                <a:spcPct val="115000"/>
              </a:lnSpc>
              <a:buNone/>
            </a:pPr>
            <a:r>
              <a:rPr lang="en-US" sz="6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карте видно, как объекты соединяются между собой. Дороги, тропинки и улицы образуют маршрут, по которому легко двигаться от одного места к другому.
</a:t>
            </a:r>
            <a:endParaRPr lang="en-US" sz="96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538" y="1368075"/>
            <a:ext cx="8010924" cy="32919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потерялся на прогулке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972175"/>
            <a:ext cx="80157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Безопасные действия, если путь вдруг стал непонятным.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4100" y="483625"/>
            <a:ext cx="80157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сделать простую карту самому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564100" y="1803975"/>
            <a:ext cx="15711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Выбрать место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решают, что будет на карте: класс, комната, двор или путь до школы. Так проще не запутаться и рисовать только нужное.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2215937" y="1803975"/>
            <a:ext cx="15711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Отметить главное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на листе показывают главные объекты: двери, окна, деревья, дорожки или парты. Чем понятнее расположение, тем легче читать карту.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3867781" y="1803975"/>
            <a:ext cx="15711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Добавить знаки и подписи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удобства используют простые значки, стрелки и короткие подписи. Они помогают быстро понять, что изображено, даже если рисунок совсем небольшой.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5519604" y="1803975"/>
            <a:ext cx="15711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Проверить аккуратность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смотрят, всё ли читается ясно и ничего ли не перепутано. Аккуратная карта должна быть понятной не только автору, но и другому человеку.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5000" y="2580743"/>
            <a:ext cx="8094600" cy="21264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4100" y="483625"/>
            <a:ext cx="8015700" cy="71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карта похожа на умного помощника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564150" y="1409951"/>
            <a:ext cx="26097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забывает дорогу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всегда хранит путь в памяти и не путается, как человек после длинной прогулки. Она спокойно показывает, куда идти дальше, даже если вокруг много новых мест.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267081" y="1409925"/>
            <a:ext cx="26097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Экономит время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картой легче сразу выбрать нужную дорогу и не ходить кругами. Это помогает быстрее добраться до цели и не тратить силы на лишние повороты.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970001" y="1409938"/>
            <a:ext cx="26097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Помогает понять пространство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показывает, где находятся объекты и как они связаны между собой. Благодаря этому мир вокруг становится понятнее, словно его аккуратно разложили по полочкам.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5000" y="436254"/>
            <a:ext cx="4753800" cy="42709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452200" y="483625"/>
            <a:ext cx="31278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 картах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5651975" y="1609700"/>
            <a:ext cx="2928000" cy="7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Очень древние помощники
</a:t>
            </a:r>
            <a:pPr algn="l" indent="0" marL="0">
              <a:lnSpc>
                <a:spcPct val="115000"/>
              </a:lnSpc>
              <a:buNone/>
            </a:pPr>
            <a:r>
              <a:rPr lang="en-US" sz="5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карты появились очень давно и часто рисовались от руки. Люди изображали на них знакомые места, чтобы запоминать дороги и не теряться в пути.
</a:t>
            </a:r>
            <a:endParaRPr lang="en-US" sz="883" dirty="0"/>
          </a:p>
        </p:txBody>
      </p:sp>
      <p:sp>
        <p:nvSpPr>
          <p:cNvPr id="12" name="Text 3"/>
          <p:cNvSpPr txBox="1"/>
          <p:nvPr/>
        </p:nvSpPr>
        <p:spPr>
          <a:xfrm>
            <a:off x="5651975" y="2392101"/>
            <a:ext cx="2928000" cy="7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виды карт
</a:t>
            </a:r>
            <a:pPr algn="l" indent="0" marL="0">
              <a:lnSpc>
                <a:spcPct val="115000"/>
              </a:lnSpc>
              <a:buNone/>
            </a:pPr>
            <a:r>
              <a:rPr lang="en-US" sz="5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существуют карты метро, атласы, спутниковые и интерактивные карты. У каждой свой способ показать пространство, но все они помогают ориентироваться.
</a:t>
            </a:r>
            <a:endParaRPr lang="en-US" sz="883" dirty="0"/>
          </a:p>
        </p:txBody>
      </p:sp>
      <p:sp>
        <p:nvSpPr>
          <p:cNvPr id="13" name="Text 4"/>
          <p:cNvSpPr txBox="1"/>
          <p:nvPr/>
        </p:nvSpPr>
        <p:spPr>
          <a:xfrm>
            <a:off x="5651975" y="3174501"/>
            <a:ext cx="2928000" cy="7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деталей
</a:t>
            </a:r>
            <a:pPr algn="l" indent="0" marL="0">
              <a:lnSpc>
                <a:spcPct val="115000"/>
              </a:lnSpc>
              <a:buNone/>
            </a:pPr>
            <a:r>
              <a:rPr lang="en-US" sz="5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карты можно приближать и рассматривать очень маленькие улицы, дворы и тропинки. Это удобно, когда нужно увидеть не только город целиком, но и его детали.
</a:t>
            </a:r>
            <a:endParaRPr lang="en-US" sz="849" dirty="0"/>
          </a:p>
        </p:txBody>
      </p:sp>
      <p:sp>
        <p:nvSpPr>
          <p:cNvPr id="14" name="Text 5"/>
          <p:cNvSpPr txBox="1"/>
          <p:nvPr/>
        </p:nvSpPr>
        <p:spPr>
          <a:xfrm>
            <a:off x="5651975" y="3956920"/>
            <a:ext cx="2928000" cy="7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в телефоне
</a:t>
            </a:r>
            <a:pPr algn="l" indent="0" marL="0">
              <a:lnSpc>
                <a:spcPct val="115000"/>
              </a:lnSpc>
              <a:buNone/>
            </a:pPr>
            <a:r>
              <a:rPr lang="en-US" sz="5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карта может быть всегда под рукой в телефоне. Она быстро ищет места, показывает маршрут и иногда даже подсказывает, где образовалась пробка.
</a:t>
            </a:r>
            <a:endParaRPr lang="en-US" sz="86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0288" y="433000"/>
            <a:ext cx="3987773" cy="4298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38868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учит видеть мир вокруг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564100" y="3538900"/>
            <a:ext cx="32463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помогает находить дорогу, замечать ориентиры и понимать, как устроено пространство. Если уметь читать её знаки, прогулки и путешествия становятся спокойнее, понятнее и намного интереснее.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2026-05-26T10:37:03Z</dcterms:created>
  <dcterms:modified xsi:type="dcterms:W3CDTF">2026-05-26T10:37:03Z</dcterms:modified>
</cp:coreProperties>
</file>