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саванн, степей, пустынь и горных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формируют растительный мир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растительность зависит от природных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по-разному реагируют на воду, тепло, ветер и почву. Там, где влаги мало или холодно, выживают только виды с особыми приспособлениями, поэтому природные зоны так непохожи друг на друга.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Саванны: травянистые пространства с редкими деревьями
</a:t>
            </a:r>
            <a:endParaRPr lang="en-US" sz="211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облик зоны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растительного покрова составляют высокие злаки. Сочетание трав, редких деревьев и открытого горизонта делает саванну легко узнаваемой и очень своеобразной природной зоной.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распространены в Африке, Южной Америке, Австралии и на части территории Южной Азии. Это огромные открытые пространства, где травы преобладают над древесной растительностью.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саванн характерны влажный и сухой сезоны. После дождей травы быстро зеленеют и растут, а в засушливое время многие растения замедляют развитие и экономят влагу.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 саванне встречаются нечасто и обычно имеют широкую крону. Среди них особенно известны акации, баобабы и пальмы, которые хорошо переносят жаркий климат.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количество влаги влияет на растительность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измерения, а сравнительную влажность природных условий. Она помогает увидеть, как меняется густота растительного покрова в разных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влаги, тем ниже и реже растения. Самая бедная растительность характерна для пустынь и высокогорий.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географии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 саванн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злаки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злаки образуют основной покров саванны. Они быстро растут после дождей, а в сухой сезон могут сохранять жизнеспособность и возобновлять рост при первых осадках.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Пальмы и 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районах саванн растут пальмы и кустарники. Они встречаются реже трав и помогают разнообразить растительный покров, особенно там, где условия немного влажнее.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зоны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выглядит как большое открытое пространство с высокой травой и отдельными деревьями. Такой пейзаж особенно хорошо заметен на фоне яркого неба и дальнего горизонта.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 и баобабы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деревьев особенно заметны акации и баобабы. У акации мелкие листья и колючки, а баобаб способен долго удерживать запас воды благодаря толстому стволу.
</a:t>
            </a:r>
            <a:endParaRPr lang="en-US" sz="8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саванн к жаре и засухе
</a:t>
            </a:r>
            <a:endParaRPr lang="en-US" sz="2449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 многих растений уходит глубоко в почву. Это позволяет добираться до влаги, которая сохраняется в нижних слоях даже в сухой сезон.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листья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и узкие листья уменьшают испарение воды. Благодаря этому растение теряет меньше влаги и легче переносит длительную жару и сухой воздух.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пожаров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помогает стволам переживать степные и саванные пожары. Даже если надземная часть повреждена, растение нередко восстанавливается из живых тканей.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возобновление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дождей некоторые виды очень быстро идут в рост, а их семена прорастают особенно активно. Это помогает саванным растениям использовать короткий благоприятный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саванн, степей, пустынь и горных районов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условия среды связаны с внешним видом растительного покрова в разных природных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уменьшением влаги и с ростом высоты растительность становится ниже, разреженнее и лучше приспособленной к суровым условиям.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учебным сведениям о природных зонах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царство травянистой растительности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широко распространены в Евразии и Северной Америке. Здесь почти нет лесов, зато очень много трав, которые покрывают землю плотным зеленым ковром.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видами считаются ковыль, типчак, тонконог и другие злаки. К ним добавляются отдельные виды разнотравья, которые делают степной покров более разнообразным.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должны выдерживать ветер, засуху и холодные зимы. Поэтому им помогают сильные корни, узкие листья и способность быстро восстанавливаться.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особенно яркая и сочная, а уже в начале лета травы быстро выгорают под солнцем. Это хорошо показывает, насколько короток благоприятный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степях мало деревьев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влаги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деревьев в степи воды часто недостаточно. Осадков мало, а испарение из-за ветра и солнца идет быстро, поэтому древесным растениям трудно расти и развиваться.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местность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 — это простор без естественной защиты от ветра. Сильные потоки воздуха высушивают почву и повреждают молодые деревья, поэтому им сложно закрепиться.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трав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быстрее восстанавливаются после вытаптывания, пожаров и засухи. Они лучше приспособлены к степным условиям, чем деревья и высокие кустарники.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степные виды имеют длинные корни и узкие листья. Такие признаки помогают добывать воду из глубины и уменьшать ее потерю через испарение.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 степи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покров выглядит однообразным только на первый взгляд: в разные сезоны в нем заметны и высокие злаки, и яркие травы, и редкие кустарники.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злаков подтверждает, что степь — прежде всего травянистая природная зона, приспособленная к засухе и ветру.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учебным сведениям о степной растительности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весна длится недолго, но именно в это время земля меняется до неузнаваемости. Среди прошлогодней травы появляются тюльпаны, ирисы и адонис, а ровный фон степи на несколько недель становится особенно пёстрым и живым.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весна, яркий результат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Эфемеры и эфемероиды успевают быстро прорасти, зацвести и дать семена до наступления жары. Их яркое цветение особенно заметно в апреле и мае, когда ещё достаточно влаги и степной покров выглядит свежим и густым.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Растения-спринтеры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цветение степей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приспосабливаются к недостатку воды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типичные реакции растений на сухость, жару, ветер и короткие периоды благоприятных условий.
</a:t>
            </a:r>
            <a:endParaRPr lang="en-US" sz="1181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растительность в условиях крайней засухи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островки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растения распределены неравномерно: они встречаются там, где дольше удерживается влага. Особенно заметны такие участки возле временных водоёмов, в понижениях рельефа и на более увлажнённых пятнах почвы.
</a:t>
            </a:r>
            <a:endParaRPr lang="en-US" sz="73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стараются тратить как можно меньше воды. Они могут запасать её в тканях, уменьшать испарение и переживать долгие сухие периоды почти без роста, сохраняя жизненные силы.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борьба с сухостью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пустыне зависит от способности быстро использовать короткие влажные периоды. После редких дождей растения быстро оживают, а затем снова переходят в состояние покоя, пока условия не улучшатся.
</a:t>
            </a:r>
            <a:endParaRPr lang="en-US" sz="734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характерных растений пустынь — саксаул, полынь, солянки и верблюжья колючка. В американских пустынях к ним добавляются кактусы, которые хорошо приспособлены к длительному отсутствию дождей.
</a:t>
            </a:r>
            <a:endParaRPr lang="en-US" sz="7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пустынных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отдельные признаки помогают растениям жить при сильной жаре и почти полном отсутствии осадков.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стратегия пустынных растений — экономить воду, запасать её и защищаться от перегрева и поедания.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пустынной растительности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21526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1913" y="1172034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песков и солончаков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песков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Джузгун и другие растения с мощными корнями помогают удерживать рыхлый песок. Благодаря этому ветер меньше разносит грунт, а поверхность становится более устойчивой.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Солянки, полынь и тамариск приспособлены к сухой и засоленной почве. Их мелкие или почти отсутствующие листья уменьшают испарение и помогают переживать жару.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ветра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песчаных участках растения часто имеют низкую форму и жёсткие побеги. Такая строение снижает повреждения от ветра и помогает сохранять влагу у поверхности.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почвы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песков и солончаков не только выживают сами, но и защищают почву от разрушения. Они укрепляют грунт и уменьшают движение песка, сохраняя ландшафт более устойчивым.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районы: смена растительности по высоте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в горах климат мягче и теплее, поэтому здесь чаще встречаются леса и кустарники. Растениям хватает тепла и влаги, а период роста длится дольше.
</a:t>
            </a:r>
            <a:endParaRPr lang="en-US" sz="1169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лесов обычно появляются луга. На этих участках достаточно света, но уже прохладнее и ветренее, поэтому растения становятся ниже и плотнее, чем у подножия.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растут кустарнички, мхи и лишайники. Здесь температура заметно ниже, а почва тонкая и каменистая, поэтому растительный покров становится очень редким.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участках растения почти исчезают. Холод, сильный ветер и короткое лето не позволяют многим видам завершить полный цикл развития.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 растительности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 горы, тем короче тёплый период и тем меньше времени у растений на рост, цветение и образование семян.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растительный покров становится беднее и ниже, потому что снижаются температура, влажность и продолжительность вегетационного периода.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высотной поясности горных районов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высокогорий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растения часто прижимаются к земле. Небольшая высота помогает им меньше страдать от холодного ветра и сохранять тепло возле поверхности почвы.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листья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листья плотные, а иногда покрыты опушением. Такие признаки уменьшают потерю влаги и защищают от резких перепадов температуры.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корни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 горных растений обычно хорошо развита. Она помогает закрепляться в каменистой почве и добывать влагу там, где её очень мало.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произрастание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альпийских лугах растения нередко растут небольшими группами среди камней. Так им легче выживать в суровых условиях и использовать короткое лето.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растительности для природы и человека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удерживают почву корнями, уменьшают смыв и выдувание грунта, а также сохраняют влагу. Без растительного покрова поверхность быстрее разрушается и беднеет.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 пища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животных растительность служит кормом, местом отдыха и укрытием. В степях и саваннах это особенно важно, потому что здесь открытые пространства преобладают над лесами.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природного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растительный покров помогает защищать склоны от разрушения и сохранять редкие виды. Чем богаче растительность, тем устойчивее вся природная система.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природную растительность по-разному: степи — как пастбища, саванны — для выпаса скота, а в засушливых районах особенно важно бережно расходовать воду.
</a:t>
            </a:r>
            <a:endParaRPr lang="en-US" sz="11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меняется вместе с природными 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саванн, степей, пустынь и гор приспосабливаются к влаге, температуре, ветру и высоте. Чем суровее условия, тем ниже и экономнее становится растительный покров.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2026-06-02T19:43:59Z</dcterms:created>
  <dcterms:modified xsi:type="dcterms:W3CDTF">2026-06-02T19:43:59Z</dcterms:modified>
</cp:coreProperties>
</file>