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чем круг отличается от окружности, и найдём их вокруг себя.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 вокруг нас
</a:t>
            </a:r>
            <a:endParaRPr lang="en-US" sz="46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фигуры рядом с нами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предметы легко заметить дома, в школе и на улице: колесо велосипеда, мяч, крышка, бублик. Их форма кажется простой, но у неё есть точные математические признаки.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окружность отличается от круга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линия по краю фигуры. Она похожа на тонкий ободок, который обводит форму снаружи.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всё пространство внутри окружности. Если представить пирог, то корочка будет похожа на окружность, а начинка — на круг.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различие важно запомнить: линия и поверхность — это не одно и то же, хотя они очень тесно связаны.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— это главная точка окружности. От неё до любого места на краю расстояние одинаковое, поэтому фигура получается ровной и аккуратной.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центр удобно отмечать точкой в середине круга. От неё можно провести несколько одинаковых отрезков до границы и сразу увидеть, как устроена фигура.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— расстояние от центра до края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окружности с любой точкой на её границе. Без него трудно точно описать размер фигуры.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и той же окружности все радиусы одинаковые. Это помогает сравнивать фигуры и понимать, почему они имеют правильную форму.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увеличить, окружность и круг станут больше. Если уменьшить — фигура уменьшится, как будто её аккуратно сжали.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показывает самый длинный отрезок внутри круга. Он проходит через центр и помогает быстро определить размер фигуры.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длиннее радиуса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диаметра в школьном курсе математики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отрезок между 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но не обязательно проходит через центр. Иногда она совсем короткая, как натянутая нитка между близкими точками на ободке.
</a:t>
            </a:r>
            <a:endParaRPr lang="en-US" sz="141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который идёт почти через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хорда проходит ближе к центру, она становится длиннее. Такой пример удобно показать на рисунке, чтобы увидеть разницу между короткой и длинной хордой.
</a:t>
            </a:r>
            <a:endParaRPr lang="en-US" sz="1464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самой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— это не прямая линия, а кусочек окружности между двумя точками. Она выглядит как плавная дорожка по краю фигуры и помогает увидеть её изгиб.
</a:t>
            </a:r>
            <a:endParaRPr lang="en-US" sz="1545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 дуга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окружность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циркулем и постоянным радиусом.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11900"/>
            <a:ext cx="571500" cy="50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— помощник для точного черчения
</a:t>
            </a:r>
            <a:endParaRPr lang="en-US" sz="2493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Рисует ровную линию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помогает быстро начертить окружность нужного размера. Одна ножка стоит в центре, а другая скользит по бумаге и оставляет аккуратную линию.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на уроках и в узорах
</a:t>
            </a:r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циркуль используют на математике, когда нужно построить фигуру без ошибок. Им также удобно создавать красивые орнаменты и повторяющиеся рисунки.
</a:t>
            </a:r>
            <a:endParaRPr lang="en-US" sz="1302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осторожности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циркуля острый кончик, поэтому обращаться с ним нужно внимательно. Его лучше держать закрытым и использовать только за партой, без спешки и баловства.
</a:t>
            </a:r>
            <a:endParaRPr lang="en-US" sz="13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вычислять длину окружности. В начальной школе достаточно помнить: длина окружности связана с диаметром и всегда больше его.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приближённое значение числа π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часть плоскости внутри окружности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называют все точки плоскости, которые находятся от центра не дальше заданного расстояния. Это похоже на аккуратную «заполненную» фигуру внутри границы.
</a:t>
            </a:r>
            <a:endParaRPr lang="en-US" sz="1508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сделать больше, круг тоже станет больше. А если радиус уменьшить, фигура сожмётся, словно её осторожно подтянули к центру.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могут выглядеть по-разному по размеру, но оба остаются кругами. Их объединяет одна идея: у каждой точки есть строгая связь с центром.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небе и монета в руке
</a:t>
            </a:r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часто замечаем круг, даже не задумываясь об этом. Солнце и луна кажутся нам круглыми, а в кармане легко найти монету, похожую на маленький круг. Такие формы видны сразу и запоминаются очень быстро.
</a:t>
            </a:r>
            <a:endParaRPr lang="en-US" sz="123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тарелка и пицца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тоже полно круглых предметов. У часов бывает круглый циферблат, у тарелки — округлая форма, а пицца напоминает большой круг с вкусной начинкой. Даже если смотреть на них спереди, форма остаётся узнаваемой.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Колесо, мяч и обруч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на прогулке круглые формы встречаются не реже. Колесо велосипеда, мяч на площадке и обруч в руках ребёнка сразу напоминают о круге. Эти предметы помогают увидеть, как математика живёт рядом с нами.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 природе и в быту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внутри, на линии или снаружи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находится точно на одинаковом расстоянии от центра, как и радиус, она лежит на окружности. Это значит, что она попала прямо на границу.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до центра меньше радиуса, точка оказывается внутри круга. Она будто спряталась за линией и не дошла до края совсем немного.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больше радиуса, точка уже снаружи. Она стоит за пределами фигуры, поэтому до центра ей идти дальше, чем нужно для окружности.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место точки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расстояние от точки до центра с радиусом окружности.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круги такие ровные и красивые
</a:t>
            </a:r>
            <a:endParaRPr lang="en-US" sz="278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окружности находятся на равном расстоянии от центра. Поэтому линия получается очень ровной, без углов и «прыжков».
</a:t>
            </a:r>
            <a:endParaRPr lang="en-US" sz="1498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не меняет вид
</a:t>
            </a:r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повернуть круг вокруг центра, он останется таким же. Такая симметрия делает круглые фигуры особенно аккуратными и приятными глазу.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узорах
</a:t>
            </a:r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круглых форм легко создавать снежинки, медали, орнаменты и украшения. Простая фигура превращается в красивый рисунок почти как по волшебству.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из нескольких кругов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наложить несколько окружностей разного размера, может получиться цветок. Одни лепестки будут больше, другие меньше, и рисунок станет живым и весёлым. Такая композиция выглядит просто, но очень нарядно.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Звёздочка из пересечений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окружности пересекаются, между ними появляются интересные линии и дуги. Из них можно собрать звёздочку или необычный знак. Всё зависит от того, как расположить круги друг относительно друга.
</a:t>
            </a:r>
            <a:endParaRPr lang="en-US" sz="1336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Орнамент, который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одинаковых или разных окружностей могут создать красивый орнамент. Если добавить ещё одну линию или чуть изменить размер, рисунок меняется, но остаётся аккуратным. Вот почему художники любят такие простые формы.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из окружностей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центр путают с точкой на линии. Но центр всегда находится внутри фигуры, а точка на окружности лежит только на её границе.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диаметр тоже легко перепутать. Радиус идёт от центра до края, а диаметр проходит через центр и соединяет две точки окружности.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назвать окружность кругом. Линия по краю это окружность, а всё пространство внутри неё уже круг. Точные слова очень помогают.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линия-граница. Она показывает, где заканчивается фигура, но не включает пространство внутри.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всё, что находится внутри окружности. Он похож на «закрашенную» часть, которую можно увидеть и измерить.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 любой точкой на окружности. У одной окружности все радиусы одинаковые, поэтому фигура остаётся ровной.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 соединяет две точки окружности. Он в два раза длиннее радиуса, так что считать его легко.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центр и радиус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окружность с отмеченным центром и несколькими отрезками к краю. Ребёнок быстро увидит, где начинается радиус, и вспомнит, что все такие отрезки одинаковые по длине.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где точка
</a:t>
            </a:r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точки на линии, внутри и снаружи круга. Тогда задание превращается в маленькую игру: нужно посмотреть на расстояние до центра и назвать правильное положение каждой точки.
</a:t>
            </a:r>
            <a:endParaRPr lang="en-US" sz="130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диаметр и радиус
</a:t>
            </a:r>
            <a:pPr algn="ctr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задание — показать длинный отрезок через центр и короткий отрезок до края. Так легко заметить, что диаметр больше радиуса ровно в два раза, без лишних сложностей.
</a:t>
            </a:r>
            <a:endParaRPr lang="en-US" sz="1342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 — не одно и то же, но они дружат. Их удобно узнавать вокруг себя, а центр, радиус и диаметр помогают точно описывать знакомые круглые формы.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2026-05-20T15:24:37Z</dcterms:created>
  <dcterms:modified xsi:type="dcterms:W3CDTF">2026-05-20T15:24:37Z</dcterms:modified>
</cp:coreProperties>
</file>