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Растительные сообщества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– объединения растений, живущих совместно в определённых условиях.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растительными сообществами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— группы видов растений, обитающих вместе и взаимодействующих. Они влияют на климат, формируют почву и служат основой жизни животных. Научные исследования начались в XIX веке, открывая закономерности их формирования.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сообщество — это совокупность разнообразных видов растений, произрастающих на одной территории и связанных общими условиями жизни и взаимодействиями между собой.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растительное сообщество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сообщество характеризуется определённой структурой, объединяющей виды и формирующей уникальную экосистему, приспособленную к местным природным условиям.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сообщества включают виды растений, их численность, а также взаимодействие с почвой, влагой и светом, которые влияют на рост и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растительных сообществ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мир елей и пальм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преобладают ели и сосны, создавая густые хвойные леса с холодным климатом. В тропиках растут пальмы и папоротники, образуя влажные и богатые биоразнообразием леса.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с мхами и осокой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характеризуются влажной почвой и растительностью, включающей осоку и мхи. Они играют важную роль в регулировании водного баланса и поддержании биоразнообразия.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царство ковылей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состоят из злаков – ковыль и типчак преобладают, создавая открытые пространства с засушливым климатом и богатой почвой, пригодной для сельского хозяйства.
</a:t>
            </a:r>
            <a:endParaRPr lang="en-US" sz="1078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с мягкими травами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покрыты такими травами, как мятлик и овсяница. Эти сообщества обычно встречаются в умеренных зонах и служат домом для множества насекомых и мелких животных.
</a:t>
            </a:r>
            <a:endParaRPr lang="en-US" sz="10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8165"/>
            <a:ext cx="4821300" cy="1928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тип сообщества, характерные растения, климат и распространение для лесов, лугов, степей и болот.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составе растений и климатических условиях формируют уникальные растительные сообщества с разным биоразнообразием.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растительных сообществ в сравнении
</a:t>
            </a:r>
            <a:endParaRPr lang="en-US" sz="2505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класс, 2022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освещённости и влажности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определяет, какие растения способны развиваться в сообществе. Влажность — ключевой фактор, влияющий на рост и распределение растений, обеспечивающий необходимые условия для жизни.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формирующие растительные сообщества
</a:t>
            </a:r>
            <a:endParaRPr lang="en-US" sz="2628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почвы и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(глинистая, песчаная, чернозём) влияет на питательные вещества, доступные для растений. Температура воздуха регулирует сезонную активность и виды растительности в сообществе.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растениями в сообществе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свет и питательные вещества стимулирует адаптацию растений, влияя на их рост и выживание в условиях ограниченных ресурсов.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симбиотическое объединение грибов и корней растений, повышающее усвоение минеральных веществ и улучшение устойчивости к неблагоприятным условиям.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отношения, когда одни виды защищают других от вредителей или обеспечивают тень, способствуют более стабильному сообществу.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Алелопатия — процесс подавления одних растений химическими веществами, что влияет на структуру сообщества и контролирует распространение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состав сообществ изменяются под воздействием пожаров, наводнений и человеческой деятельности, что приводит к изменению видов и структуре растительности.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повреждений происходит циклично: исчезающие виды заменяются новыми, поддерживая жизнеспособность и разнообразие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растительных сообществ во времени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наблюдается летом благодаря благоприятным условиям для роста и цветения растений.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полевых наблюдений,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численности видов в луговом сообществе
</a:t>
            </a:r>
            <a:endParaRPr lang="en-US" sz="190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показывают зависимость разнообразия от климата, с пиком в тёплый сезон и уменьшением в холодный период.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растений и животных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укрытия для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для животных — травы кормят коров и зайцев. Кроме того, кустарники и деревья обеспечивают укрытия для птиц и мелких млекопитающих.
</a:t>
            </a:r>
            <a:endParaRPr lang="en-US" sz="127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собирает жёлуди дуба и тем самым способствует распространению деревьев. Животные помогают контролировать вредителей, улучшая здоровье растительных сообществ.
</a:t>
            </a:r>
            <a:endParaRPr lang="en-US" sz="1185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как взаимная выгода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опыляют цветы, способствуя размножению растений, при этом получают нектар. Этот процесс необходим для плодоношения и поддержания разнообразия видов.
</a:t>
            </a:r>
            <a:endParaRPr lang="en-US" sz="12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биомов и их связь с сообществами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 — это крупная природная зона с характерным климатом, почвой и растительностью, объединяющая типичные для неё растительные сообщества.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биомов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биоме формируются особые растительные сообщества, устойчиво адаптированные к местным климатическим и почвенным условиям.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представлена мхами и лишайниками, тайга — домом для елей и сосен, пустыни — для суккулентов и кактусов.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биомов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задают условия существования сообществ, формируя климатические рамки и почвенные особенности, необходимые для развития растительности.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России характеризуются большим разнообразием злаковых растений, включая ковыля и типчак, а также широким распространением полыни, которая адаптирована к засушливым условиям.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степных сообществ России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умеренно-континентальный с тёплым летом и холодной зимой. Почвы чернозёмные, что обеспечивает плодородие, но засушливые периоды влияют на растительность и её сезонные изменения.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степей богата: здесь обитают суслики, сурки, тушканчики, различные виды птиц, такие как журавли и жаворонки, что отражает взаимосвязь животных и растительных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включает вырубку лесов и распашку лугов, что приводит к снижению биологического разнообразия. Использование удобрений изменяет химический состав почв, влияя на развитие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растительные сообщества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загрязнение рек и земель способствует появлению инвазивных видов, таких как борщевик Сосновского. Редкие виды исчезают, что нарушает устойчивость экосистем и их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смены растительного сообщества (сукцессия)
</a:t>
            </a:r>
            <a:endParaRPr lang="en-US" sz="2018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природного восстановления и формирования экосистем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 с запретом хозяйственной деятельности, что помогает сохранить естественные растительные сообщества и их биоразнообразие.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сообществ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восстановительные работы: посадка деревьев, высевание трав и контроль инвазивных видов способствуют восстановлению экосистем.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государственные экологические программы и создаются охранные зоны для долгосрочного поддержания устойчивости растительных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уникальных сообществ России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тайга — парк редких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тайга известна редкими хвойными и лиственными деревьями. Здесь встречаются уникальные растения, приспособленные к суровому климату региона и особенным почвам.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Крымские сосновые леса — дом для особых сосен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Крымские сосновые леса выделяются пицундской и крымской сосной, которые отличаются по внешнему виду и экологическим предпочтениям. Эти леса входят в число редких и охраняемых.
</a:t>
            </a:r>
            <a:endParaRPr lang="en-US" sz="111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Тульские степи — родина эндемичных злаков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тульских степях произрастают эндемичные злаки и ковыль, которые не встречаются в других частях России. Эти растения создают неповторимый ландшафт и поддерживают местную фауну.
</a:t>
            </a:r>
            <a:endParaRPr lang="en-US" sz="10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43" y="3000196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3468" y="509171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растительных сообществ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Учётные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Установленные участки позволяют регулярно подсчитывать виды растений и следить за изменениями в составе сообщества в течение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проходят по маршрутам, фиксируя распределение и плотность растений на больших территориях для оценки экосистем.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Картирование с GPS и спутников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технологий спутниковой съёмки и GPS помогает изучать структуру сообществ и их динамику в масштабах биомов и регионов.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Дневники, гербарии и базы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фиксируются в дневниках, создаются гербарии, а информация систематизируется в электронных базах для удобства анализа и обмена данными.
</a:t>
            </a:r>
            <a:endParaRPr lang="en-US" sz="11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структура леса определяется биомассой и разнообразием форм жизни, что создаёт сложные экосистемы с разными ярусами.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атлас России,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лесного сообщества: соотношение биологических форм
</a:t>
            </a:r>
            <a:endParaRPr lang="en-US" sz="188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деревья формируют основу экосистемы, а подлесок и почвенный покров обеспечивают биоразнообразие и экологическую 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растительных сообществ для климата и человека
</a:t>
            </a:r>
            <a:endParaRPr lang="en-US" sz="2257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климатических процессах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активно поглощают углекислый газ и выделяют кислород, регулируя температуру и влажность в окружающей среде. Они предотвращают эрозию почв и улучшают микроклимат.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социальная важность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сообщества обеспечивают древесину, лекарственные растения и являются местом отдыха человека. Их эстетическая и рекреационная ценность важна для здоровья и благополучия общества.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растительных сообществ критически важно для экологической стабильности. Перспективы развития включают углублённые исследования, экологичные технологии и расширение охраняемых территорий.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— основа жизни и устойчивого будущего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2026-05-08T14:16:02Z</dcterms:created>
  <dcterms:modified xsi:type="dcterms:W3CDTF">2026-05-08T14:16:02Z</dcterms:modified>
</cp:coreProperties>
</file>