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фундаментальное свойство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позволяет организмам адаптироваться и эволюционировать во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научного понимания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Чарльза Дарвина о естественном отборе и открытия Менделя при наследовании сделали изменчивость ключевым понятием биологии и эволюции.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связана с изменениями в генах и хромосомах, которые наследуются потомками и определяют биологическое разнообразие.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мутации у дрозофил, влияющие на наследование, и сезонное изменение окраски меха у зайца-беляка, не наследуемое.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Фенотипическая изменчивость отражает влияние окружающей среды на организм, меняя признаки без передачи потомству и обеспечивая временную адаптацию.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изменчивости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чаще проявляется у короткоживущих видов с быстрым обменом веществ.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Усложнённые организмы демонстрируют большую долю наследственной изменчивости, поддерживающей эволюционные процессы.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изменчивости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исследования биологии, 2020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изменчивости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спонтанные изменения в структуре ДНК, возникающие под влиянием внутренних и внешних факторов.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происходит при половом размножении, где гены обмениваются между хромосомами, увеличивая генетическое разнообразие.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распределение хромосом формирует уникальные комбинации генов в гаметах, обеспечивая неповторимость наследственного материала.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процессы вместе играют ключевую роль в создании разнообразия, необходимого для адаптации и эволюции видов.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меняют последовательность ДНК в отдельном гене. Серповидно-клеточная анемия вызвана мутацией в гене гемоглобина, приводя к изменению формы клеток крови.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и серповидно-клеточная анемия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данной патологии происходит удаление части хромосомы, вызывающее специфические физические и умственные нарушения в развитии ребенка.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на примере синдрома кошачьего крика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связаны с изменением числа хромосом. Трисомия по 21-й хромосоме вызывает синдром Дауна с характерными признаками и умственной отсталостью.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и синдром Дауна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мутаций и их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8544"/>
            <a:ext cx="4775700" cy="20718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особенности различных мутаций и их эффекты на организм.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нейтральны, но некоторые могут вредить или приносить пользу организму.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мутаций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генетика, учебник 2021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Менделя отражается в распределении групп крови, обеспечивая разнообразие и безопасность при переливаниях.
</a:t>
            </a:r>
            <a:endParaRPr lang="en-US" sz="821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и их наследование у человека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пигментации возникают из-за наследственных мутаций, влияя на выживаемость и взаимодействие с окружающей средой.
</a:t>
            </a:r>
            <a:endParaRPr lang="en-US" sz="799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Альбинизм как результат мутации
</a:t>
            </a:r>
            <a:endParaRPr lang="en-US" sz="1105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окраске и рисунках у жуков обеспечивают адаптационные преимущества и защиту от хищников.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Полиморфизм у божьих коровок
</a:t>
            </a:r>
            <a:endParaRPr lang="en-US" sz="115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наследственной изменчивости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модификационной изменчивости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проявляется при изменениях внешних факторов, которые влияют на развитие, но не передаются потомству.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изменения роста растений под разным освещением и сезонная смена оперения у птиц.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обратимы, и организм возвращается к прежнему состоянию при восстановлении изначальных условий.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освещённости, влажность усиливает положительный эффект на рост, создавая оптимальные условия для развития.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обладают диапазоном адаптивных ответов, что демонстрирует выраженную норму реакции.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рост растения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исследование, 2022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изменчивости в естественном отборе и эволюции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обеспечивает разнообразие наследственных признаков, на которых основывается процесс естественного отбора, отбирающий наиболее приспособленные организмы для выживания и размножения.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промышленного меланизма у бабочек в Англии XIX века демонстрирует, как изменчивость влияет на адаптацию к загрязнённой среде, способствуя выживанию тёмных форм.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устойчивости к антибиотикам у бактерий иллюстрирует динамичную адаптацию микробов через генетические изменения, обусловленные мутациями и отбором.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биологического разнообразия, создаваемого изменчивостью, эволюционные процессы утратили бы исходный материал для возникновения новых видов и приспособлений.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изменчивость: многообразие и адаптация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популяциях галапагосских вьюрков наблюдаются различия в форме и размере клюва, что связано с разной пищевой специализацией. Такая изменчивость повышает выживаемость вида в различных экологических нишах.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клюва у вьюрков Галапагосских островов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популяции бабочек встречаются особи с различной расцветкой крыльев, что снижает хищнический прессинг. Это разнообразие помогает виду сохраняться при изменении условий среды.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у бабочек в одной популяции
</a:t>
            </a:r>
            <a:endParaRPr lang="en-US" sz="12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05993"/>
            <a:ext cx="5226300" cy="21238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2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индивидуальной и популяционной изменчивости
</a:t>
            </a:r>
            <a:endParaRPr lang="en-US" sz="2227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видов изменчивости, их проявлений, биологической роли и примеров для понимания влияния на адаптацию популяций.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изменчивость создаёт потенциал для адаптации всей популяции через отбор сохраняющихся признаков.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систематизация на основе биологических исследований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28685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изменчивость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свет и доступность питательных веществ оказывают влияние на развитие и выражение признаков.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с другими организмами, включая паразитизм и симбиоз, влияют на проявления признаков и изменчивость фенотипа.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человека, такие как селекция, загрязнение, урбанизация и применение антибиотиков, изменяют условия среды и влияют на изменчивость.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Мутация, вызывающая изменение формы эритроцитов, одновременно повышает устойчивость к малярии у носителей этого гена. Такой пример демонстрирует связь генетической изменчивости и адаптации.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 и устойчивость к малярии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переваривать лактозу после детства развилась в некоторых популяциях в результате мутаций и отбора в условиях потребления молочных продуктов, улучшая пищеварение.
</a:t>
            </a:r>
            <a:endParaRPr lang="en-US" sz="618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Лактазная персистентность во взрослом возрасте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генах, отвечающих за иммунитет, способствует разнообразию защиты от инфекций, что имеет решающее значение при эпидемиях и изменчивости патогенов.
</a:t>
            </a:r>
            <a:endParaRPr lang="en-US" sz="693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вариации иммунного ответа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у человека: наглядные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человека не подвержена изменениям при воздействии любых условий, что подчеркивает генетическую устойчивость значимых наследственных признаков.
</a:t>
            </a:r>
            <a:endParaRPr lang="en-US" sz="1157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признаков: пределы изменчивости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признаки, например, цвет глаз у человека, демонстрируют высокую стабильность и не изменяются под влиянием внешних факторов.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определяет диапазон вариаций признака под воздействием средовых условий, обеспечивая гибкость фенотипа без изменения генотипа.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изменчивости в биотехнологиях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внедрять целевые изменения в ДНК, создавая организмы с полезными свойствами для медицины, сельского хозяйства и промышленности.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и животных направлена на отбор генотипов с устойчивостью к болезням и стрессовым факторам для повышения продуктивности.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мутаций в микроорганизмы способствует появлению новых штаммов с улучшенными промышленными характеристиками, например, для производства антибиотиков.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Комбинированное использование генетической изменчивости и технологий ускоряет создание адаптированных и эффективных биологических продуктов.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процессов вариации и эволюционного отбора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изменчивости, наследования и отбора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в популяциях помогает адаптироваться к новым условиям и изменчивым факторам среды, обеспечивая устойчивость видов.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является ключевым движущим механизмом эволюции, способствующим появлению новых видов и экологических адаптаций.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снижает риск вымирания при глобальных изменениях климата или природных катастрофах, поддерживая генетический потенциал выживания.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9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залог выживания и прогресса жизни
</a:t>
            </a:r>
            <a:endParaRPr lang="en-US" sz="2498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как основа эволюции и 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изменчивости раскрывает механизмы естественного отбора и адаптации, позволяя предсказывать биологические изменения и эффективно использовать потенциал жизни для устойчивого развития человечества.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2026-05-09T23:22:34Z</dcterms:created>
  <dcterms:modified xsi:type="dcterms:W3CDTF">2026-05-09T23:22:34Z</dcterms:modified>
</cp:coreProperties>
</file>