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5 классе: первые шаги в 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английского языка для уверенного общения и чтения.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нужен английский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понимать надписи, песни, фильмы и простые инструкции. В 5 классе важно научиться замечать общие правила двух языков и регулярно закреплять новые слова короткими упражнениями.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и буквы, которые читаются по-особому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9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букв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алфавите 26 букв, и это основа для чтения и письма. Важно быстро узнавать буквы, чтобы без ошибок читать короткие слова и записывать знакомую лексику.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3621277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 согласные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A, E, I, O, U обычно называют гласными, остальные относятся к согласным. Такое деление помогает лучше понимать, как строятся простые слова и где могут возникать трудности в чтении.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6679218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не всегда звучит так же
</a:t>
            </a:r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написание и произношение часто не совпадают полностью. Например, в слове cat буква C передаёт звук [k], а в слове green буква G обычно читается как [g].
</a:t>
            </a:r>
            <a:endParaRPr lang="en-US" sz="1054" dirty="0"/>
          </a:p>
        </p:txBody>
      </p:sp>
      <p:sp>
        <p:nvSpPr>
          <p:cNvPr id="13" name="Text 5"/>
          <p:cNvSpPr txBox="1"/>
          <p:nvPr/>
        </p:nvSpPr>
        <p:spPr>
          <a:xfrm>
            <a:off x="2130209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особенно важно не путать B и V, E и I, W и V, H и G. Эти пары часто вызывают ошибки, если ученик опирается только на привычки русского чтения.
</a:t>
            </a:r>
            <a:endParaRPr lang="en-US" sz="1085" dirty="0"/>
          </a:p>
        </p:txBody>
      </p:sp>
      <p:sp>
        <p:nvSpPr>
          <p:cNvPr id="14" name="Text 6"/>
          <p:cNvSpPr txBox="1"/>
          <p:nvPr/>
        </p:nvSpPr>
        <p:spPr>
          <a:xfrm>
            <a:off x="5160517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тренировка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запоминать буквы в словах, а не отдельно. Повторение вслух, письмо по образцу и чтение коротких примеров помогают быстрее освоить английскую графику и произношение.
</a:t>
            </a:r>
            <a:endParaRPr lang="en-US" sz="9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вежливые фразы в классе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общение часто начинается с Hello, Hi, Good morning или Good afternoon. Эти фразы помогают уверенно открыть диалог на уроке и показать готовность к общению.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Please, Thank you и Sorry нужны не только на уроке, но и в любой ситуации. Они делают речь доброжелательной и помогают просить, благодарить и исправлять ошибки без неловкости.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реплику
</a:t>
            </a:r>
            <a:pPr algn="l" indent="0" marL="0">
              <a:lnSpc>
                <a:spcPct val="100000"/>
              </a:lnSpc>
              <a:buNone/>
            </a:pPr>
            <a:r>
              <a:rPr lang="en-US" sz="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поддержать разговор, достаточно короткого ответа на знакомую фразу. В 5 классе ученики учатся реагировать на приветствие, вопрос или просьбу простыми и понятными выражениями.
</a:t>
            </a:r>
            <a:endParaRPr lang="en-US" sz="1150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Goodbye завершает разговор так же естественно, как hello его начинает. Короткие формулы общения особенно важны на первых этапах, потому что дают ученику готовую модель диалога.
</a:t>
            </a:r>
            <a:endParaRPr lang="en-US" sz="11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и слова, которые чаще всего встречаются в 5 классе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слов составляют основу коротких предложений и диалогов на уроках английского.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обычно требуют существительные и глаголы: именно они формируют смысл большинства простых фраз.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«Школьная лексика 5 класса»
</a:t>
            </a:r>
            <a:endParaRPr lang="en-US" sz="9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 в английском алфавите, с которого начинается знакомство с числительными и датами.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чисел помогает называть возраст, время, номера страниц и простые даты в английской записи.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«Числа, даты и время», 5 класс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английских и русских слов по темам 5 класса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знакомые слова и типичные трудности их чтения и написания.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 — не перевод, а английское произношение и написание, которые часто отличаются от русских привычек.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5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семья и люди вокруг меня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родственники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 вводит самые нужные слова: mother, father, sister, brother, grandmother, grandfather. Через них удобно учиться называть людей вокруг себя и строить первые предложения о близких.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коротких рассказов о близких используются слова tall, short, kind, funny. Они помогают описать не только внешность, но и характер, что делает ответ более точным.
</a:t>
            </a:r>
            <a:endParaRPr lang="en-US" sz="1085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My mother is… и I have… помогают говорить о семье без сложной грамматики. Такие образцы легко подставлять в разные ситуации, меняя только нужное слово.
</a:t>
            </a:r>
            <a:endParaRPr lang="en-US" sz="1116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возрасту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также учатся говорить, кто старше и кто младше. Это полезно для семейного дерева, простого рассказа о родственниках и сравнения людей между собой.
</a:t>
            </a:r>
            <a:endParaRPr lang="en-US" sz="10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15" y="1991597"/>
            <a:ext cx="270716" cy="2165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6238" y="1979566"/>
            <a:ext cx="270716" cy="24063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5871" y="1965637"/>
            <a:ext cx="268494" cy="268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1174" y="1965637"/>
            <a:ext cx="234932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1802" y="1979566"/>
            <a:ext cx="270716" cy="24063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класс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school и classroom помогают назвать место обучения. Они часто встречаются в простых описаниях урока, расписания и школьной жизни.
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мебель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Desk, chair и board обозначают основные предметы в кабинете. Эти слова нужны, чтобы понимать инструкции учителя и описывать обстановку в классе.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Pen, pencil, ruler, book и bag — базовые слова для школьных принадлежностей. Их легко включать в задания на показ, счёт и описание своего набора.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English, Maths, Music, Art, Science и PE помогают говорить о расписании. Такие слова полезны для ответов на вопросы о любимом и нелюбимом предмете.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This is my book, Open your books, Close your notebooks, Stand up и Sit down часто звучат на уроке. Они тренируют понимание речи учителя.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предметы, класс и предметы в кабинете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 глагол to be в настоящем времени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нужна для простых рассказов о себе, других людях и предметах.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одинаково важны: без них невозможно составить базовые предложения о возрасте, состоянии и местоположении.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английского языка, 5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простого английского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базовый порядок слов в утвердительных, вопросительных и отрицательных предложениях 5 класса.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школа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like, go, read и write помогают говорить о привычных делах дома и на уроках. С их помощью ученик описывает то, что делает каждый день, простыми короткими фразами.
</a:t>
            </a:r>
            <a:endParaRPr lang="en-US" sz="109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play, run, swim, watch и listen позволяют рассказать о любимых занятиях после уроков. Такие фразы легко соединяются с темами спорта, игр, музыки и досуга.
</a:t>
            </a:r>
            <a:endParaRPr lang="en-US" sz="1097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знакомые глаголы уже запомнены, из них составляют короткие тексты о себе: I like reading. We go to school every day. Это основа для устной речи в 5 классе.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действия помогают рассказать о себе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567" y="2832625"/>
            <a:ext cx="2248066" cy="170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067" y="2832625"/>
            <a:ext cx="2248066" cy="170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карандаш и синяя сумка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легко заметить предметы, если назвать их цвет. Красный карандаш, синяя сумка и жёлтая тетрадь помогают сразу понять, о чём идёт речь. Такие примеры делают описание ясным и наглядным.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мяч и маленький кот
</a:t>
            </a:r>
            <a:pPr algn="l" indent="0" marL="0">
              <a:lnSpc>
                <a:spcPct val="100000"/>
              </a:lnSpc>
              <a:buNone/>
            </a:pPr>
            <a:r>
              <a:rPr lang="en-US" sz="8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удобно сочетать размер и цвет с названием предмета. Большой мяч, маленький кот или белый шарик дают короткое, но точное описание. Так ученики быстрее учатся замечать признаки вещей.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формы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предмета тоже важна: круглый мяч, квадратное окно, длинная линейка. Когда к слову добавляют цвет и размер, предложение становится полнее, а изображение в воображении — гораздо точнее.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формы и предметы вокруг нас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 и месяцы: как писать без ошибок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названия дней недели и месяцев всегда пишутся с заглавной буквы. Это важно для дат, расписания и коротких записей в тетради.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дней и месяцев нужно запоминать как готовые слова: их написание не всегда совпадает с произношением, но заглавная буква обязательна.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школьная лексика 5 класса
</a:t>
            </a:r>
            <a:endParaRPr lang="en-US" sz="98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напитки в повседневной речи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 еды нужна каждый день: bread, milk, tea, water, apple, banana. Эти слова легко появляются в диалогах, коротких текстах и заданиях на выбор нужного ответа.
</a:t>
            </a:r>
            <a:endParaRPr lang="en-US" sz="1144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и вкусы
</a:t>
            </a:r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говорить, что им нравится и что нет: I like pizza. I do not like fish. Такие фразы помогают выражать мнение и строить простые ответы без сложной грамматики.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реальной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еде нужны не только на уроке, но и в кафе, магазине или путешествии. Чем чаще ученик встречает их в речи, тем увереннее понимает простые ситуации общения.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за столом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Do you like apples? показывает, как тема еды соединяется с разговорной практикой. После него можно быстро ответить yes или no и добавить знакомое слово из списка продуктов.
</a:t>
            </a:r>
            <a:endParaRPr lang="en-US" sz="108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упражнений на уроках английского языка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разные задания обычно чередуются, чтобы ученики слышали, читали, говорили и писали одни и те же слова в разных формах.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результативные занятия сочетают устную и письменную практику: так слова и правила закрепляются быстрее и надёжнее.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учебных заданий по английскому языку в 5 классе
</a:t>
            </a:r>
            <a:endParaRPr lang="en-US" sz="9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незнакомых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часто читаются не так, как ожидают ученики. Помогает чтение по образцу, сравнение похожих слов и регулярная работа со словарём с переводом и примером.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-s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-s в глаголах и множественном числе легко пропустить на слух или в письме. Полезно проговаривать формы вслух и отмечать их цветом в упражнениях.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He, she, it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he, she и it требуют внимательности, потому что от них зависит форма глагола. Хорошо работают короткие карточки с примерами и повторение в мини-диалогах.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порядок слов меняется, и это вызывает ошибки. Чтобы запомнить модель, ученики тренируют короткие схемы, хоровое чтение и готовые вопросы по теме урока.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и как их преодолеть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нового слова от слуха к 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поэтапное освоение лексики на уроках английского языка в 5 классе.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1" y="3389615"/>
            <a:ext cx="4174164" cy="1610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на уроке английского языка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обычно начинается с короткого приветствия и помогает сразу включиться в общение. Фразы Hello и How are you? просты, знакомы и подходят для парной работы у доски.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заканчивается словом Goodbye, чтобы показать завершение общения. Такие мини-разговоры тренируют уверенность, помогают запомнить базовые фразы и учат говорить по-английски без напряжения.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38571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и продолжение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I am fine, thank you. And you? ученик учится отвечать вежливо и поддерживать разговор. Здесь особенно важны короткие, чёткие предложения без лишних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5 классе: прочная основа на будущее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пятом классе английский язык помогает собрать первые важные навыки: выучить базовые слова, понять простые правила и начать говорить короткими фразами. Это уверенный старт для дальнейшего обучения и общения.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2026-05-30T13:48:25Z</dcterms:created>
  <dcterms:modified xsi:type="dcterms:W3CDTF">2026-05-30T13:48:25Z</dcterms:modified>
</cp:coreProperties>
</file>