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живой природы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удивительный мир растений, животных, грибов и микробов.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живёт множество видов. Одни обитают в лесу, другие — у воды или рядом с домом. У каждого есть свои особенности, которые помогают ему жить в своём месте.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вокруг так много живых существ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живой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помощники Земли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843575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54484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272205" y="33510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483368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94277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подвижные жители планеты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 мире грибов и микробов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любят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делают пищу на свету, как растения. Они питаются готовыми остатками, помогая природе превращать старые листья и ветки в полезные вещества.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очень малы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нельзя увидеть невооружённым глазом. Для этого нужен микроскоп — специальный прибор, который открывает целый крошечный мир.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микробы участвуют в приготовлении кефира, йогурта и хлеба. Без них знакомые продукты не получились бы такими вкусными и привычными.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вредные микробы, из-за которых люди могут заболеть. Поэтому важно мыть руки, чистить продукты и беречь здоровье.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живые существа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843575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54484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272205" y="33510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483368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94277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всё живое связано друг с другом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цепочка: от солнечной энергии до возврата веществ в почву.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выживать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25569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29713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825569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229713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33665" y="1855902"/>
            <a:ext cx="2230072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 верхушках сосен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белка прыгает с ветки на ветку, будто играет в лесные догонялки. В дупле её ждут запасы и тёплый дом. А под деревом шуршат листья, и лес потихоньку просыпается.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— лесной мастер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стволе дерева слышится чёткий стук: это дятел ищет насекомых под корой. Он работает как настоящий мастер с клювом-инструментом. Лес помогает ему найти еду, а дятел помогает лесу оставаться здоровым.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Муравьиная тропинка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лесной тропинке спешат муравьи — маленькие, но очень трудолюбивые. Они несут крошки, листья и веточки в свой дом. Если присмотреться, лес похож на большой город, где у каждого есть своё дело.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лесной жизни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 поле: жизнь на открытом месте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— мир воды и берегов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858676" y="1838250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858676" y="2701144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858676" y="3564038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9601" y="1838250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449601" y="2701144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больше, чем видит невооружённый глаз, может увеличить микроскоп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становятся заметны крошечные живые существа, которых иначе невозможно рассмотреть. Этот прибор помогает изучать микромир очень внимательно.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факт: микроскоп увеличивает изображение объектов в сотни и тысячи раз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живой 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в тишине тайги
</a:t>
            </a:r>
            <a:pPr algn="ctr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 дальневосточных лесах, где ему нужны большие территории и спокойствие. Когда леса сокращаются, такому сильному зверю становится труднее найти пищу и безопасное место для жизни.
</a:t>
            </a:r>
            <a:endParaRPr lang="en-US" sz="113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которые легко потерять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и венерин башмачок радуют красивыми цветами, но срывать их нельзя. Эти растения медленно восстанавливаются, поэтому их нужно особенно беречь в лесу и на лугу.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редких имен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напоминает: некоторым растениям и животным нужна помощь человека. Если охранять места их жизни, не мусорить и не тревожить их, редкие виды смогут сохраниться.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 животные нуждаются в защите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природу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чистая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 и почва дают жизнь растениям, животным и людям. Когда они чистые, всем обитателям природы легче расти, дышать и находить пищу.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связь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вид, другим становится труднее жить. Нарушается привычный порядок, и природа теряет часть своего равновесия.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забота о будущем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помогает сохранить леса, поля и реки. А значит, у детей и взрослых останется красивый и здоровый мир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помогать живой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добрые действия, которые помогают сохранять растения, животных и их места жизни каждый день.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человеком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843575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54484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272205" y="33510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483368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94277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82" y="1565209"/>
            <a:ext cx="296363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82" y="3277684"/>
            <a:ext cx="296363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живой природе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деревья вырастают настолько высокими, что их кроны поднимаются выше многоэтажных домов. Им нужно много света, воды и времени, чтобы стать настоящими великанами.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под увеличением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растения и микробы не увидеть без увеличения. Поэтому учёные используют специальные приборы, чтобы рассмотреть их строение и понять, как они живут.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Пчелиная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живут дружно и заботливо. Они собирают нектар, делают мёд и помогают растениям, перенося пыльцу с цветка на цветок.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некоторых растений умеют путешествовать. Их уносит ветер, вода или животные, и так они находят новые места для роста и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— наш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окружает нас каждый день и требует заботы. Когда мы бережём леса, воду, почву и животных, мир остаётся красивым, богатым и по-настоящему живым.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2026-05-25T16:14:06Z</dcterms:created>
  <dcterms:modified xsi:type="dcterms:W3CDTF">2026-05-25T16:14:06Z</dcterms:modified>
</cp:coreProperties>
</file>