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сцепленное наследование и взаимодействие генов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сцепление и взаимодействие генов влияют на наследование признаков.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генетики: от Менделя до современных открытий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открыл основы наследования в XIX веке. Позже стали известны хромосомы и гены. Томас Морган выявил сцепление генов, что изменило представления о наследственности.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сцепленное наследование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— когда гены на одной хромосоме передаются вместе, нарушая закон Менделя о независимом распределении признаков.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разъединения снижается, если гены расположены рядом друг с другом в локусе одной хромосомы.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характерно для большинства организмов с половым размножением и влияет на появление потомства с новыми признаками.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 локусы генов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 и содержат тысячи генов, каждый из которых занимает фиксированное место — локус на хромосоме.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другу, образуют группы сцепления; расстояние между ними влияет на вероятность кроссинговера.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и сила сцепления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разрывает сцепление чаще при увеличении расстояния между генами, влияя на наследуемые комбинации.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гены друг к другу, тем реже происходит обмен, что обеспечивает сильное сцепление при малых расстояниях.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генетике,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цвета глаз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скрещивал дрозофил с разным цветом глаз и обнаружил необычные наследственные сочетания, не объяснявшиеся законами Менделя. Это позволило выявить сцепление генов.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формы крыльев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формами крыльев показали, что гены располагаются линейно на хромосоме, и их совместное наследование зависит от расстояния между локусами.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экспериментов Томаса Моргана с дрозофилой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и единица измерения расстояния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создаются по частоте кроссинговера — доле рекомбинаций между генами в потомстве.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Морганида — это единица генетического расстояния, равная 1% вероятности рекомбинации.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порядок расположения генов и помогает прогнозировать совместное наследование признаков.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применяются для изучения генетики растений, животных и человека, способствуя селекции и медицинским исследованиям.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сцепленных признаков у разных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сцепленные признаки обнаружены у дрозофилы, человека и растений, подтверждая широту явления сцепленного наследования.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распространено среди различных организмов и влияет на наследственные свойства в природе.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механизм разрушения сцепления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гомологичными хромосомами во время мейоза, создающий новые генетические комбинации.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зависит от расстояния между генами: чем дальше расположены гены, тем чаще происходит их разделение.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увеличивает генетическое разнообразие и влияет на возможность рекомбинации признаков у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их исключения при сцепленном наследовании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распределения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утверждал, что признаки наследуются независимо, что характерно для генов на разных хромосомах. Такой закон позволяет предсказать вероятности появлений признаков.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при сцепленном наследовании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сцепленном наследовании гены, находящиеся рядом, передаются вместе. Однако кроссинговер создаёт новые, неожиданные фенотипы, нарушая строгую независимость признаков.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сцепленного наследования с кроссинговером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генетике и исследования Томаса Моргана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взаимодействия генов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— это влияние нескольких генов на формирование одного признака, что приводит к сложным вариантам наследования.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характеризуется подавлением действия одного гена другим, что изменяет ожидаемый фенотипический результат.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— когда для проявления признака необходимы два определённых гена, взаимно дополняющих друг друга.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и плейотропия показывают, как гены влияют на признак суммарно или одновременно на несколько признаков.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комплементарного взаимодействия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львиного зева окраска цветков формируется только при совместном действии двух генов. Если один из генов отсутствует, цветы остаются белыми, несмотря на наличие другого.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комплементарность объясняет, почему при скрещивании разных окрашенных растений проявляются новые цвета или отсутствие окраски, в зависимости от сочетания аллелей.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определение и пример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это ситуация, когда один ген блокирует действие другого, изменяя фенотип независимо от второго гена.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 гены, отвечающие за белую окраску, подавляют пигментацию даже при наличии доминантных цветных аллелей.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часто влияет на окраску и встречается во многих растениях и животных, влияя на разнообразие фенотипов.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фенотипов при взаимодействии генов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визуализирует разные фенотипические соотношения, характерные для комплементарности и видов эпистаза.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Приведённые данные отражают характерные частоты, с которыми встречаются фенотипы в потомстве при разных типах генетического взаимодействия.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обзор генетических исследований, 2020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и плейотропия: краткий обзор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— суммарное действие множества генов, определяющее количественные признаки, например, рост человека или интенсивность окраски.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— влияние одного гена на несколько разных признаков, что часто усложняет прогнозы наследования.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ген серповидно-клеточной анемии меняет форму клеток крови и одновременно повышает устойчивость к малярии.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у человека: примеры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гемофилии по X-хромосоме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заболевание, передающееся через X-хромосому. Мальчики чаще болеют, поскольку у них лишь одна X-хромосома, унаследованная от матери. Мать-гетерозигота может не иметь симптомов, но быть носителем болезни.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 его сцепление с полом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передаётся по X-хромосоме, чаще проявляется у мужчин. Женщины обычно являются носителями без признаков. Такой способ наследования иллюстрирует сцепление генов с полом.
</a:t>
            </a:r>
            <a:endParaRPr lang="en-US" sz="13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824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сцепленного и независимого наследования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в характеристиках наследования сцепленных и независимых генов.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гены реже рекомбинируют, что уменьшает разнообразие, тогда как независимые гены способствуют более широкому генетическому разнообразию.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генетические исследования, 2018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взаимодействия и сцепления генов в селекции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сцепления генов помогает селекционерам эффективно комбинировать желаемые признаки в новых сортах или породах.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учитывается для улучшения качеств, таких как устойчивость к болезням или продуктивность.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позволяют прогнозировать вероятность наследования комплексных признаков и ускоряют отбор растений и животных.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знаний снижает вероятность появления нежелательных комбинаций и повышает эффективность селекции.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сцепления и взаимодействия генов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сцепленного наследования и взаимодействия генов открывает новые перспективы в медицине и сельском хозяйстве, способствуя развитию точных методов диагностики и селекции.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2026-05-09T07:17:45Z</dcterms:created>
  <dcterms:modified xsi:type="dcterms:W3CDTF">2026-05-09T07:17:45Z</dcterms:modified>
</cp:coreProperties>
</file>