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Нью-Йорк: знаковые места, символы и английская лексика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York: city symbols, sights and English vocabulary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New York удобно изучать на уроке английского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часто встречается в учебниках, фильмах и песнях. На его примере легко повторять лексику о городе, транспорте, достопримечательностях и путешествиях, а также простые грамматические модели и описательные прилагательные.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районов Нью-Йорка и их 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Manhattan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деловой и туристический центр города, где сосредоточены небоскрёбы, крупные офисы, известные улицы и главные достопримечательности. Именно здесь Нью-Йорк чаще всего узнают по фотографиям и фильмам.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Brooklyn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Brooklyn известен жилыми кварталами, мостом через East River и творческой атмосферой. Здесь много кафе, небольших культурных пространств и мест, которые показывают более повседневную сторону города.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Queens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Queens — самый большой район по площади и один из самых многонациональных. В нём живут люди разных культур, поэтому район часто считают важной частью языкового и культурного разнообразия города.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Bronx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Bronx связан со спортом и особенно известен бейсбольной командой Yankees. Этот район помогает увидеть, что Нью-Йорк — не только центр бизнеса, но и город активной городской жизни.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Staten Island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Staten Island соединён с Manhattan паромом и отличается более спокойной средой. Здесь меньше плотной застройки, поэтому район часто воспринимается как более тихая часть большого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районы Нью-Йорка отличаются не только размером, но и функциями. Одни связаны с бизнесом и туризмом, другие — с жильём, спортом или более спокойной городской средой.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по описанию функций районов Нью-Йорка; без статистического источника.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районов: сравнение по известности и роли в городе
</a:t>
            </a:r>
            <a:endParaRPr lang="en-US" sz="231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Manhattan выделяется сильнее других, но каждый район выполняет свою роль и делает город разнообразным.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Манхэттен: небоскрёбы и самые узнаваемые виды города
</a:t>
            </a:r>
            <a:endParaRPr lang="en-US" sz="2321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силуэт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Манхэттен сразу узнаётся по линии небоскрёбов, которая часто появляется на открытках и в кино. Высокие здания, широкие авеню и плотный поток людей создают образ большого современного города, где движение не останавливается.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района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этот район особенно полезен, потому что здесь легко учить слова skyline, tower, avenue, downtown, traffic и crowd. Они помогают коротко и точно описывать оживлённый городской пейзаж.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которые знают все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 Square, Wall Street, Central Park и Empire State Building помогают представить Манхэттен как центр городской жизни. Здесь рядом существуют финансы, отдых, прогулки и яркие туристические маршруты.
</a:t>
            </a:r>
            <a:endParaRPr lang="en-US" sz="11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насколько важным был остров для истории миграции и для формирования Нью-Йорка как города разных культур.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Park Service; исторические данные об Ellis Island.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миллионов
</a:t>
            </a:r>
            <a:endParaRPr lang="en-US" sz="5865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прошли через Ellis Island как через главный пункт приёма иммигрантов в США.
</a:t>
            </a:r>
            <a:endParaRPr lang="en-US" sz="15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достопримечательности Нью-Йорка и слова, которые легко запомнить на 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помогают связать английские слова с реальными объектами и делают тему города запоминающейся.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места Нью-Йорка и английские слова к теме
</a:t>
            </a:r>
            <a:endParaRPr lang="en-US" sz="2486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достопримечательностях Нью-Йорка.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знакомится с Нью-Йорком: путь туриста
</a:t>
            </a:r>
            <a:endParaRPr lang="en-US" sz="2598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туриста в большом городе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 as a busy city: why it is called a city that never sleeps
</a:t>
            </a:r>
            <a:endParaRPr lang="en-US" sz="2264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днём и 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Нью-Йорке улицы остаются оживлёнными почти весь день. Люди спешат на работу, идут в школы, музеи, магазины и кафе, поэтому город постоянно кажется в движении.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не спит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жизнь продолжается допоздна: работают рестораны, службы, транспорт и развлекательные места. Из-за этого New York часто описывают как city that never sleeps.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темы удобно использовать слова busy, noisy, active, fast и crowded. Они помогают коротко рассказать, каким бывает большой город в обычный день.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подходит для тренировок с there is / there are и Present Simple. Ученики могут описывать улицы, транспорт и людей, не используя сложные конструкции.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 транспорта помогает быстро соединять районы, острова и деловые центры. Для туристов она удобна тем, что позволяет легко сочетать поездки, прогулки и посещение достопримечательностей.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городского транспорта Нью-Йорка; без статистического источника.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Нью-Йорка: как жители и гости перемещаются по городу
</a:t>
            </a:r>
            <a:endParaRPr lang="en-US" sz="192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Subway остаётся главным способом передвижения, а остальные виды транспорта дополняют его в разных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Park: зелёное место для отдыха в большом городе
</a:t>
            </a:r>
            <a:endParaRPr lang="en-US" sz="2335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в Манхэттене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Park находится в самом центре Manhattan и помогает увидеть, как природа может существовать рядом с высотными зданиями. Это одно из самых узнаваемых зелёных мест Нью-Йорка.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 парке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озёра, дорожки, газоны, площадки для игр и места для прогулок. Такой набор объектов помогает легко описывать парк на английском языке простыми словами.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используют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 туристы приходят сюда, чтобы гулять, бегать, кататься на велосипеде и отдыхать после шумных улиц. Парк показывает, что большой город тоже может быть спокойным.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подходят слова park, lake, path, grass, playground, relax и enjoy. Они помогают составлять короткие предложения о том, что можно делать в парке.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9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931" y="3040650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Нью-Йорка: музыка, театр, музеи и спорт
</a:t>
            </a:r>
            <a:endParaRPr lang="en-US" sz="2685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Бродвей и 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Broadway известен спектаклями и мюзиклами, которые смотрят жители и туристы. Театральная жизнь делает Нью-Йорк особенно заметным в мире искусства и развлечений.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мирового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работают Metropolitan Museum of Art, MoMA и American Museum of Natural History. Эти музеи показывают, что Нью-Йорк ценят не только за здания, но и за знания.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 шоу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Нью-Йорке часто проходят концерты, представления и большие шоу. Город связан с музыкой, сценой и яркими культурными событиями, которые привлекают очень разную аудиторию.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болельщики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 — город бейсбола и баскетбола, где спортивные матчи собирают много зрителей. Спорт здесь — важная часть городской жизни и общения.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 улицах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музеев, в городе можно увидеть уличное искусство, витрины, афиши и яркие городские виды. Всё это помогает почувствовать ритм культурной столицы США.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музеи Нью-Йорка и что в них можно увидеть
</a:t>
            </a:r>
            <a:endParaRPr lang="en-US" sz="2436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какие музеи и библиотека особенно важны для Manhattan и для культурной жизни города.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объекты находятся в Manhattan и делают Нью-Йорк важным центром образования, искусства и чтения.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музеях и учреждениях Нью-Йорка; справочные материалы по городу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направления городской экономики и повседневной жизни. Это условная учебная схема, а не точная статистика.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схема по теме урока; без привязки к официальной статистике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жизни и работы в Нью-Йорке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Нью-Йорке особенно заметны финансы, туризм и медиа, а остальные сферы поддерживают разнообразие рабочих мест и 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 in films, books and songs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часто становится фоном для фильмов и мультфильмов. Его легко узнать по skyscrapers, yellow taxis и шумным улицам, поэтому зритель быстро понимает, где происходит действие.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книг и песен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и песнях город нередко выглядит как место мечты, движения и больших возможностей. Такой образ помогает запоминать английские слова, связанные с путешествиями и city life.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Brooklyn Bridge, Times Square и высокая линия небоскрёбов делают город мгновенно узнаваемым. Эти детали часто повторяются в массовой культуре и становятся частью общего образа New York.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изучения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 Нью-Йорке удобно использовать на уроках английского. Они дают понятную лексику о транспорте, улицах, достопримечательностях и описании большого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Brooklyn Bridge: мост, который соединяет районы города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Brooklyn Bridge открыли в 1883 году, и с тех пор он стал одним из самых известных символов Нью-Йорка. Мост соединяет Manhattan и Brooklyn.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названии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здесь полезны слова bridge, connect, river, walk, view и landmark. Они помогают описывать мост как часть городской среды и туристический объект.
</a:t>
            </a:r>
            <a:endParaRPr lang="en-US" sz="146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фотографируют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часто появляется на открытках, в фильмах и учебных материалах, потому что хорошо смотрится на фоне воды и небоскрёбов. Это очень узнаваемый городской вид.
</a:t>
            </a:r>
            <a:endParaRPr lang="en-US" sz="14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люди в Нью-Йорке в течение года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 — New Year’s Eve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Нового года в Times Square собирает огромную толпу и показывает энергию города. Это одно из самых известных событий, о котором знают во всём мире.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 — парады и мода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Нью-Йорк принимает крупные события, включая New York Fashion Week. Город становится местом встреч дизайнеров, журналистов и гостей, интересующихся модой.
</a:t>
            </a:r>
            <a:endParaRPr lang="en-US" sz="129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 — марафон и парад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проходят New York City Marathon и Macy’s Thanksgiving Day Parade. Эти события объединяют спорт, традиции и праздничную атмосферу улиц.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 — концерты и 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любое время года в городе идут концерты, фестивали, спортивные матчи и городские праздники. Нью-Йорк почти всегда остаётся очень оживлённым.
</a:t>
            </a:r>
            <a:endParaRPr lang="en-US" sz="12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школьный день и городская жизнь в New York
</a:t>
            </a:r>
            <a:endParaRPr lang="en-US" sz="244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повседневный маршрут школьника или жителя города: учёба, перемещения, отдых и возвращение домой.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Нью-Йорк похож на другие крупные города и чем он выделяется среди них.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города важны в мире, но New York особенно связан с международной жизнью, разнообразием людей и деловой активностью.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 and other world cities: similarities and differences
</a:t>
            </a:r>
            <a:endParaRPr lang="en-US" sz="2417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крупнейших мировых городах; учебные материалы по страноведению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соединяет историю, транспорт, культуру и современную жизнь. Его символы легко узнать, а лексика по теме города помогает говорить по-английски о путешествиях, достопримечательностях и повседневной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New York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2026-05-29T10:36:39Z</dcterms:created>
  <dcterms:modified xsi:type="dcterms:W3CDTF">2026-05-29T10:36:39Z</dcterms:modified>
</cp:coreProperties>
</file>