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1440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2181226"/>
            <a:ext cx="3837900" cy="16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войн и надежд, которые изменили культуру, веру и самого человека.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1216326"/>
            <a:ext cx="75969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жизнь и мировая культура в первой половине XX века
</a:t>
            </a:r>
            <a:endParaRPr lang="en-US" sz="2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Индустриализация, войны и революции ускорили перемены и заставили людей заново искать опору в культуре, философии и религии.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духовного перелома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1900–1950: ключевые вехи эпохи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не просто сменяли друг друга: каждое усиливало ощущение нестабильности и толкало культуру к новым формам выражения.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быстро нарастали, поэтому культурные перемены шли неравномерно, но в одном направлении — к кризису прежних представлений.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 первой половины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внутренний мир человека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обезличенности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массовое производство усилили ощущение, что личность теряется в огромной безличной системе. Это породило темы отчуждения и одиночества.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потрясения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война, революции и последующие кризисы разрушили привычное чувство устойчивости. Человек всё чаще воспринимал мир как опасный и непредсказуемый.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прежних ответов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религиозные и рационалистические объяснения больше не казались достаточными. Мыслители и художники искали новые основания свободы, ответственности и смысла.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нового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стало языком внутреннего опыта: тревоги, памяти, страха, сомнения и надежды. Через него культура пыталась осмыслить переломную эпоху.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эпохи: модернизация, секуляризация, массовая культура
</a:t>
            </a:r>
            <a:endParaRPr lang="en-US" sz="2077" dirty="0"/>
          </a:p>
        </p:txBody>
      </p:sp>
      <p:sp>
        <p:nvSpPr>
          <p:cNvPr id="10" name="Text 2"/>
          <p:cNvSpPr txBox="1"/>
          <p:nvPr/>
        </p:nvSpPr>
        <p:spPr>
          <a:xfrm>
            <a:off x="1081287" y="1613250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модернизация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росли быстрее, чем успевали меняться традиционные нормы жизни. Новая среда усиливала мобильность, но одновременно делала повседневность более напряжённой и анонимной.
</a:t>
            </a:r>
            <a:endParaRPr lang="en-US" sz="1051" dirty="0"/>
          </a:p>
        </p:txBody>
      </p:sp>
      <p:sp>
        <p:nvSpPr>
          <p:cNvPr id="11" name="Text 3"/>
          <p:cNvSpPr txBox="1"/>
          <p:nvPr/>
        </p:nvSpPr>
        <p:spPr>
          <a:xfrm>
            <a:off x="1126595" y="2918066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Секуляризация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влияния церкви в общественной жизни не означало исчезновения веры. Скорее менялось её место: от центра к более личной и выборочной сфере.
</a:t>
            </a:r>
            <a:endParaRPr lang="en-US" sz="1051" dirty="0"/>
          </a:p>
        </p:txBody>
      </p:sp>
      <p:sp>
        <p:nvSpPr>
          <p:cNvPr id="12" name="Text 4"/>
          <p:cNvSpPr txBox="1"/>
          <p:nvPr/>
        </p:nvSpPr>
        <p:spPr>
          <a:xfrm>
            <a:off x="5033611" y="1613262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информационный фон
</a:t>
            </a:r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радио, кино и реклама сформировали единое информационное пространство. Люди всё чаще жили в одном ритме новостей, образов и массовых впечатлений.
</a:t>
            </a:r>
            <a:endParaRPr lang="en-US" sz="1051" dirty="0"/>
          </a:p>
        </p:txBody>
      </p:sp>
      <p:sp>
        <p:nvSpPr>
          <p:cNvPr id="13" name="Text 5"/>
          <p:cNvSpPr txBox="1"/>
          <p:nvPr/>
        </p:nvSpPr>
        <p:spPr>
          <a:xfrm>
            <a:off x="4984849" y="2993657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в 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 сделала искусство доступнее, но и стандартизировала вкусы. На этом фоне художники острее чувствовали кризис личности и разорванность мира.
</a:t>
            </a:r>
            <a:endParaRPr lang="en-US" sz="10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 мировоззрение: новые ответы на кризис
</a:t>
            </a:r>
            <a:endParaRPr lang="en-US" sz="232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опыт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всё чаще исходили не из абстрактной схемы мира, а из переживания отдельного человека. Так в центре оказался живой опыт, а не только логический порядок.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Кьеркегор и позднее Сартр подчёркивали, что человек не сводится к роли или традиции. Он постоянно делает выбор и несёт за него ответственность.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 одиночество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Экзистенциализм сделал тревогу и одиночество не отклонением, а важной частью человеческого существования. Через них человек осознаёт свою конечность и свободу.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разума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рационализма показал, что наука объясняет не всё. Для понимания личности понадобились новые подходы, учитывающие чувства, бессознательное и внутренний конфликт.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Психоанализ и новое понимание личности
</a:t>
            </a:r>
            <a:endParaRPr lang="en-US" sz="279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Фрейд публикует «Толкование сновидений» и связывает сны с бессознательными желаниями. Это меняет взгляд на личность и открывает новую тему для искусства и науки.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1900–1910-е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Психоанализ получает широкое обсуждение в Европе. Интерес смещается к памяти, страхам, детским переживаниям и скрытым мотивам поведения.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Юнг развивает идею коллективного бессознательного и символов. Психология становится важной частью культурного разговора о человеке, его внутреннем мире и глубинных образах.
</a:t>
            </a:r>
            <a:endParaRPr lang="en-US" sz="9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587" y="1614220"/>
            <a:ext cx="1266825" cy="144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700" y="1656786"/>
            <a:ext cx="1533000" cy="1362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0000" y="1614220"/>
            <a:ext cx="1447800" cy="144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мыслители и их влияние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Кьеркегор: выбор и субъективность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мысль о личном выборе и внутреннем переживании подготовила интерес к экзистенциальной проблематике. После мировых войн она особенно точно выражала чувство неуверенности человека в мире.
</a:t>
            </a:r>
            <a:endParaRPr lang="en-US" sz="788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Гуссерль: опыт сознания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Гуссерль предложил рассматривать сознание как центр философского анализа. Это усилило внимание к тому, как человек переживает реальность, а не только к самой реальности.
</a:t>
            </a:r>
            <a:endParaRPr lang="en-US" sz="881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Хайдеггер: тревога бытия
</a:t>
            </a:r>
            <a:pPr algn="ctr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Хайдеггер связал существование с тревогой, конечностью и вопросом подлинности. Его идеи оказались особенно востребованы в культуре XX века, пережившей войны и утрату уверенности.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духовные практики: между спадом и возрождением
</a:t>
            </a:r>
            <a:endParaRPr lang="en-US" sz="1983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возврата к вере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годы войн и кризисов возрастал интерес к духовной опоре. Люди обращались к религии как к источнику утешения, надежды и моральной устойчивости.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роли веры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усилилась светская культура, однако это не отменило религию. Напротив, она всё чаще становилась делом личного выбора, а не только общественной нормы.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протестантской, католической и православной среде появлялись новые формы богословского и философского осмысления времени. Они отвечали на вызовы современности.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колониальном и постколониальном мире усиливался диалог традиций. Это расширяло представление о духовности и делало мировую культуру более многослойной.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линии духовного поиска развивались одновременно: религиозное возрождение и светские политические мифы.
</a:t>
            </a:r>
            <a:endParaRPr lang="en-US" sz="1772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 религиозным обновлением укреплялись идеологии, претендовавшие дать человеку новую веру и смысл.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023" y="1619250"/>
            <a:ext cx="1419205" cy="124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вместо подражания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Модернистская живопись отказалась от привычного сходства с реальностью и стала говорить о состоянии человека через цвет, ритм и композицию. На полотнах тревога, разрыв и поиск опоры передаются не сюжетом, а самой формой.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в образах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Экспрессионисты усиливали линии и цвета, чтобы показать внутреннее напряжение. Их герои кажутся одинокими и уязвимыми, а пространство — сжатым и беспокойным, словно мир больше не обещает устойчивости и покоя.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бессознательное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Сюрреалисты обращались к снам, случайным ассоциациям и скрытым страхам. Их картины соединяли несовместимое, чтобы показать, как в эпоху кризиса сознание ищет смысл даже в иррациональном и странном.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искусство говорило о духовном кризисе
</a:t>
            </a:r>
            <a:endParaRPr lang="en-US" sz="26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поиски нового художественного языка
</a:t>
            </a:r>
            <a:endParaRPr lang="en-US" sz="2213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67051" y="14612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Кубизм Пикассо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Пабло Пикассо в кубизме разложил предмет на несколько точек зрения сразу. Такой прием передавал ощущение мира, который больше нельзя увидеть как цельный и устойчивый.
</a:t>
            </a:r>
            <a:endParaRPr lang="en-US" sz="951" dirty="0"/>
          </a:p>
        </p:txBody>
      </p:sp>
      <p:sp>
        <p:nvSpPr>
          <p:cNvPr id="14" name="Text 3"/>
          <p:cNvSpPr txBox="1"/>
          <p:nvPr/>
        </p:nvSpPr>
        <p:spPr>
          <a:xfrm>
            <a:off x="1045651" y="2224375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Абстракция Кандинского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Кандинский утверждал самостоятельную ценность цвета и линии. В его абстракции форма перестала изображать предмет и стала выражать чувство, движение и внутреннее напряжение.
</a:t>
            </a:r>
            <a:endParaRPr lang="en-US" sz="951" dirty="0"/>
          </a:p>
        </p:txBody>
      </p:sp>
      <p:sp>
        <p:nvSpPr>
          <p:cNvPr id="15" name="Text 4"/>
          <p:cNvSpPr txBox="1"/>
          <p:nvPr/>
        </p:nvSpPr>
        <p:spPr>
          <a:xfrm>
            <a:off x="681850" y="2987538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Супрематизм Малевича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Казимир Малевич в супрематизме стремился к предельной простоте. Геометрические фигуры и чистые плоскости показывали, что искусство может строиться на собственных законах, а не на копировании мира.
</a:t>
            </a:r>
            <a:endParaRPr lang="en-US" sz="951" dirty="0"/>
          </a:p>
        </p:txBody>
      </p:sp>
      <p:sp>
        <p:nvSpPr>
          <p:cNvPr id="16" name="Text 5"/>
          <p:cNvSpPr txBox="1"/>
          <p:nvPr/>
        </p:nvSpPr>
        <p:spPr>
          <a:xfrm>
            <a:off x="807750" y="37507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война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«Герника» Пикассо стала художественным откликом на войну и насилие. Разорванные фигуры, резкие контрасты и драматическая композиция превратили картину в символ катастрофы XX века.
</a:t>
            </a:r>
            <a:endParaRPr lang="en-US" sz="9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сюрреализм раскрывал скрытую сторону человека
</a:t>
            </a:r>
            <a:endParaRPr lang="en-US" sz="2213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996950" y="146867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Освобождение воображения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Сюрреализм исходил из мысли, что истинные образы скрыты глубже разума. Художники стремились освободить воображение от контроля логики и показать то, что обычно подавляется сознанием.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996950" y="223940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Приемы без 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Автоматическое письмо и свободные ассоциации помогали обходить привычную логику. Благодаря этому текст и изображение становились похожими на поток сна, памяти и внезапных переживаний.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996950" y="301012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Странные видения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Сальвадор Дали и Макс Эрнст создавали необычные, тревожные образы, где привычные предметы теряли устойчивый смысл. Такие работы заставляли зрителя почувствовать хрупкость рационального порядка.
</a:t>
            </a:r>
            <a:endParaRPr lang="en-US" sz="992" dirty="0"/>
          </a:p>
        </p:txBody>
      </p:sp>
      <p:sp>
        <p:nvSpPr>
          <p:cNvPr id="16" name="Text 5"/>
          <p:cNvSpPr txBox="1"/>
          <p:nvPr/>
        </p:nvSpPr>
        <p:spPr>
          <a:xfrm>
            <a:off x="996950" y="378085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Ответ на кризис
</a:t>
            </a:r>
            <a:pPr algn="l" indent="0" marL="0">
              <a:lnSpc>
                <a:spcPct val="115000"/>
              </a:lnSpc>
              <a:buNone/>
            </a:pPr>
            <a:r>
              <a:rPr lang="en-US" sz="39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культуры 1920–1930-х годов сюрреализм стал способом говорить о страхе, неуверенности и скрытом напряжении времени. Иррациональное здесь не разрушало смысл, а открывало его новые уровни.
</a:t>
            </a:r>
            <a:endParaRPr lang="en-US" sz="97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экспрессионизма в эпоху потрясений
</a:t>
            </a:r>
            <a:endParaRPr lang="en-US" sz="252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48350" y="2318900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войны экспрессионизм возник как протест против спокойного, внешне благополучного мира. Художники усиливали контрасты, деформировали лица и предметы, чтобы показать растущее внутреннее напряжение.
</a:t>
            </a:r>
            <a:endParaRPr lang="en-US" sz="904" dirty="0"/>
          </a:p>
        </p:txBody>
      </p:sp>
      <p:sp>
        <p:nvSpPr>
          <p:cNvPr id="10" name="Text 3"/>
          <p:cNvSpPr txBox="1"/>
          <p:nvPr/>
        </p:nvSpPr>
        <p:spPr>
          <a:xfrm>
            <a:off x="35298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1914 года стиль стал особенно созвучен опыту катастрофы. В живописи, театре и литературе усилились мотивы тревоги, отчуждения и сломанной человеческой судьбы.
</a:t>
            </a:r>
            <a:endParaRPr lang="en-US" sz="904" dirty="0"/>
          </a:p>
        </p:txBody>
      </p:sp>
      <p:sp>
        <p:nvSpPr>
          <p:cNvPr id="11" name="Text 4"/>
          <p:cNvSpPr txBox="1"/>
          <p:nvPr/>
        </p:nvSpPr>
        <p:spPr>
          <a:xfrm>
            <a:off x="60113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1920-е годы экспрессионизм закрепился как язык кризисной эпохи. Его резкая форма помогала говорить о нестабильности личности и о мире, который потерял гармонию.
</a:t>
            </a:r>
            <a:endParaRPr lang="en-US" sz="90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перемены в литературе XX века
</a:t>
            </a:r>
            <a:endParaRPr lang="en-US" sz="2213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176110" y="1496669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Джеймса Джойса, Марселя Пруста и Франца Кафки сосредоточились на памяти, потоке сознания и ощущении абсурда. Сюжет отступает, а главным становится то, как человек переживает собственную жизнь.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845323" y="25053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после мировой войны чаще показывали не героизм, а усталость, утрату и одиночество. У Эрнеста Хемингуэя и Эриха Марии Ремарка война становится фоном морального надлома.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302956" y="35140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способы рассказа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первой половины века расширила границы романа и языка. Она учила видеть в повседневности не только события, но и скрытые страхи, сомнения и нравственный выбор.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кино стало языком новой эпохи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Звук на экране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звука в конце 1920-х годов изменило восприятие фильма. Диалоги, музыка и шумы сделали кинематограф еще ближе к повседневной жизни и усилили его влияние.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Язык без 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Немое кино быстро стало массовым зрелищем, понятным зрителям разных стран. Выразительная мимика, крупный план и ритм кадров позволили передавать эмоции без слов.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Образы тревоги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экспрессионизм использовал резкие тени, угловатые декорации и тревожные образы. Он показывал страх и нестабильность человека в мире после войны.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Монтаж и 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Советское монтажное кино делало смысл через столкновение кадров. Такой прием помогал показать движение масс, исторический перелом и коллективное действие как главное содержание эпохи.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50" y="1596350"/>
            <a:ext cx="575400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450" y="2278623"/>
            <a:ext cx="575400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450" y="2960900"/>
            <a:ext cx="575400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500" y="3676355"/>
            <a:ext cx="609300" cy="487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музыкальные ориентиры эпохи
</a:t>
            </a:r>
            <a:endParaRPr lang="en-US" sz="2786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Стравинский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Стравинский обновлял ритм и оркестровку, разрушая привычную плавность звучания. Его музыка передавала энергию времени, в котором устойчивые нормы уже не казались единственно возможными.
</a:t>
            </a:r>
            <a:endParaRPr lang="en-US" sz="722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Арнольд Шёнберг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Арнольд Шёнберг искал новые способы организации звука и отходил от традиционной тональности. Его экспериментальная музыка выразила напряжение культуры, потерявшей старые опоры.
</a:t>
            </a:r>
            <a:endParaRPr lang="en-US" sz="722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 Барток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 Барток соединял народные интонации и современную форму. Благодаря этому его произведения сохраняли связь с традицией, но звучали по-новому и смело.
</a:t>
            </a:r>
            <a:endParaRPr lang="en-US" sz="722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Джаз, пришедший из США, стал символом свободы, импровизации и городского ритма. Он быстро распространился по миру, показывая, как музыка может объединять разные культуры.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8500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культурных настроений до и после войн
</a:t>
            </a:r>
            <a:endParaRPr lang="en-US" sz="2291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война изменила культурное сознание: от уверенности в порядке — к опыту распада и сомнения. Вместе с тем искусство нашло новые формы выражения этого перелома.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усилили кризис прежних ценностей и подтолкнули культуру к более сложным, разорванным и символическим формам.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тенденций культуры первой половины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ответы разных стран на кризис эпохи
</a:t>
            </a:r>
            <a:endParaRPr lang="en-US" sz="2367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16375" y="2412986"/>
            <a:ext cx="19476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кризис и модернизм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духовный кризис усилил модернизм, философские поиски и интерес к новым художественным формам. Искусство все чаще выражало сомнение в устойчивости прежней цивилизации и ее ценностей.
</a:t>
            </a:r>
            <a:endParaRPr lang="en-US" sz="991" dirty="0"/>
          </a:p>
        </p:txBody>
      </p:sp>
      <p:sp>
        <p:nvSpPr>
          <p:cNvPr id="10" name="Text 3"/>
          <p:cNvSpPr txBox="1"/>
          <p:nvPr/>
        </p:nvSpPr>
        <p:spPr>
          <a:xfrm>
            <a:off x="3692741" y="1547507"/>
            <a:ext cx="19476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революция и 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революция радикально изменила отношения между культурой и властью. Наряду с официальным искусством существовали поиски новых форм, эмигрантская мысль и сложный спор о роли духовности.
</a:t>
            </a:r>
            <a:endParaRPr lang="en-US" sz="988" dirty="0"/>
          </a:p>
        </p:txBody>
      </p:sp>
      <p:sp>
        <p:nvSpPr>
          <p:cNvPr id="11" name="Text 4"/>
          <p:cNvSpPr txBox="1"/>
          <p:nvPr/>
        </p:nvSpPr>
        <p:spPr>
          <a:xfrm>
            <a:off x="6241070" y="3055664"/>
            <a:ext cx="19476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колониальный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быстро росла массовая культура: кино, музыка, реклама и печать создавали общую культурную среду. В колониальном мире усиливались движения за собственную идентичность и культурную самостоятельность.
</a:t>
            </a:r>
            <a:endParaRPr lang="en-US" sz="9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XX века показала, что культура способна не только отражать катастрофы, но и искать выход из них. Философия, религия и искусство помогли человеку заново осмыслить себя и мир.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которая училась отвечать на кризис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2026-07-26T08:06:46Z</dcterms:created>
  <dcterms:modified xsi:type="dcterms:W3CDTF">2026-07-26T08:06:46Z</dcterms:modified>
</cp:coreProperties>
</file>