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делает текст живым, точным и запоминающимся.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слове: как язык создает яркую картину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художественный образ
</a:t>
            </a:r>
            <a:endParaRPr lang="en-US" sz="268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помогает понимать не только факты, но и чувства, настроение и авторское отношение. На уроках русского языка он нужен для анализа текста, развития речи и подготовки к сочинению-описанию, где важны точность и выразительность.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художественный образ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 — это не просто сообщение о предмете, а яркая словесная картина. Она создается точными словами, подробностями и выразительными средствами, которые помогают читателю представить написанное.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может показывать человека, природу, предмет, событие или чувство. Поэтому один и тот же текст способен одновременно рассказывать о внешнем и передавать внутреннее состояние.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 скрытое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образе соединяются видимая картина, настроение и дополнительный смысл. Читатель не только видит то, о чем написано, но и понимает, что хотел подчеркнуть автор.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делает текст выразительным и запоминающимся. Он вызывает у читателя интерес, помогает глубже почувствовать смысл и увидеть обычное по-новому.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351602"/>
            <a:ext cx="4106400" cy="8393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художественный образ
</a:t>
            </a:r>
            <a:endParaRPr lang="en-US" sz="258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образа и их роль в тексте.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образа работают вместе: одни уточняют признак, другие создают картину, третьи усиливают эмоциональность текста.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«Образ в слове»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 литературном портрете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начинается с внешних деталей: лица, походки, одежды, позы. Даже небольшая подробность может подсказать читателю, аккуратен ли человек, уверен ли он в себе и как относится к окружающим.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одежда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интонация и словарь героя помогают понять его характер точнее, чем прямое описание. Короткие фразы, привычные слова или особая манера говорить часто раскрывают человека лучше любых объяснений.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речь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образ героя создают не только внешние приметы, но и поступки. Именно они показывают, каким он бывает в трудной ситуации, что считает важным и как делает выбор.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слов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способна многое рассказать о герое: неряшливая пуговица, твердый взгляд, крепко сжатые губы. Такие штрихи делают литературный портрет живым и запоминающимся.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 подсказка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языка чаще создают образ
</a:t>
            </a:r>
            <a:endParaRPr lang="en-US" sz="296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средство редко действует само по себе: выразительность усиливается, когда приемы соединяются в одном тексте.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 строится через сочетание нескольких средств, а не через один прием. Особенно заметны эпитеты, метафоры и точные детали.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«Выразительные средства языка»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 тексте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 тексте сообщает не только о времени года или состоянии неба. Он помогает почувствовать, что происходит вокруг героя, и задает тон всему эпизоду.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природный образ может иметь разное значение. Солнце, например, может означать радость, надежду или долгожданное облегчение, если этого требует текст.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участник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природа нередко ведет себя почти как живое существо: шепчет, дремлет, сердится или радуется. Так пейзаж становится частью действия.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туман или ветер могут передавать тревогу, грусть, ожидание или спокойствие. Описание природы часто подсказывает, какое чувство хочет вызвать автор.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слова к художественному образу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обычное описание становится выразительной словесной картиной.
</a:t>
            </a:r>
            <a:endParaRPr lang="en-US" sz="13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настроение: связь в тексте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 теплые слова обычно создают ощущение радости, покоя или надежды. Темные и холодные оттенки, наоборот, помогают передать тревогу, грусть или напряжение.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влияет на впечатление от текста не меньше, чем смысл слов. Повтор шипящих, свистящих или глухих звуков может сделать картину мягкой, тревожной или резкой.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отрывистые фразы часто передают волнение, опасность или внутреннее напряжение. Более плавные и протяжные предложения создают спокойный, задумчивый или мечтательный тон.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чувства в одном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в разных произведениях может вызывать противоположные эмоции. Всё зависит от слов, которые его окружают, и от того, какое состояние хочет показать автор.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жанре образ выполняет свою задачу и помогает понять смысл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зависит от жанра: в сказке он проверяет героя, в басне учит, в стихотворении выражает чувство, в рассказе раскрывает характер.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жанрам литературы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 в разных жанрах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как особый образ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похож на обычный предмет или образ, но за ним стоит дополнительный смысл. Он помогает автору сказать больше, чем написано прямо, и заставляет читателя задуматься о скрытом значении.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смысл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обычно связан с миром, дорога — с жизненным выбором и движением вперед, огонь — с силой, опасностью или обновлением. Такие образы легко узнаются и быстро вызывают нужные ассоциации.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символов
</a:t>
            </a:r>
            <a:endParaRPr lang="en-US" sz="1238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делает текст глубже и многозначнее. Один предмет может связать между собой события, настроение и главную мысль произведения, поэтому читатель воспринимает не только картинку, но и идею.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фольклоре и авторской литературе
</a:t>
            </a:r>
            <a:endParaRPr lang="en-US" sz="278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образ помогает понять смысл текста, но способы его создания различаются: народная традиция опирается на устойчивые формы, а автор — на личный взгляд.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делает образ общим и легко узнаваемым, а авторская литература — более неповторимым и точным. Это меняет и впечатление, и смысл.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«Образ в слове»; обобщение признаков фольклора и авторской литературы
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образ от простого описания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только называет цвет, размер, место и действие, перед нами простое описание. В нем важна информация, но почти нет художественной выразительности и эмоционального воздействия.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всегда передает не только предмет, но и отношение автора. В нем чувствуется настроение: восхищение, тревога, грусть, нежность или ирония.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может сделать картину живой и запоминающейся. Жест, звук, взгляд или цвет часто говорят больше, чем длинный перечень признаков.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заставляют задуматься, сравнить, представить или почувствовать что-то большее, чем написано прямо, значит, в тексте работает художественный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образа в литературном тексте
</a:t>
            </a:r>
            <a:endParaRPr lang="en-US" sz="277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наблюдения к выводу о смысле образа.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пословицах и фразеологизмах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9525" y="131205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устойчивые выражения часто строятся на образе, который сразу понятен и легко вспоминается. Благодаря этому короткая фраза передает сложную мысль точно и выразительно.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9525" y="2428425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«дело в шляпе» речь не о шляпе, а об успешном завершении дела. В фразе «капля в море» маленькое количество сравнивается с чем-то огромным.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9525" y="354480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 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«семь раз отмерь — один раз отрежь» учит осторожности через понятную картину. Образ помогает запомнить совет лучше, чем сухое правило.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вызывают образы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сильное впечатление влияет не только тема, но и выбор слов: звучание, цвет, резкость или мягкость фразы могут заметно менять восприятие.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чаще удерживают внимание, а метафорические и символические глубже затрагивают чувства и память читателя.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«Образ в слове»; схема эмоционального воздействия художественного текста
</a:t>
            </a:r>
            <a:endParaRPr lang="en-US" sz="11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вместо длинного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одно точное слово может создать целую картину. Поэт выбирает не самое длинное, а самое выразительное слово, поэтому читатель сразу видит образ и чувствует его настроение.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усиливает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 повтор звуков делают поэтический образ особенно заметным. Строки звучат так, будто сами передают движение ветра, шум дождя или тишину зимнего утра.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образ в 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видов образов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образы отвечают за разные стороны текста, но в одном произведении они часто соединяются.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образа раскрывает свою сторону произведения: человека, мир вокруг него или вещь с дополнительным смыслом. Вместе они создают целостную картину.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«Образ в слове»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ученику 7 класса уметь видеть образ в слове
</a:t>
            </a:r>
            <a:endParaRPr lang="en-US" sz="2115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образ помогает не ограничиваться пересказом. Ученик лучше понимает, что хотел сказать автор, и видит, как слово поддерживает главную мысль произведения.
</a:t>
            </a:r>
            <a:endParaRPr lang="en-US" sz="115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Анализировать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при разборе стихотворений, сказок и рассказов. Он помогает находить выразительные средства, объяснять их роль и делать выводы о героях и настроении.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выразительно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сочинении-описании образ делает речь ярче и убедительнее. Ребёнок учится подбирать точные слова, замечать детали и строить текст так, чтобы его было интересно читать.
</a:t>
            </a:r>
            <a:endParaRPr lang="en-US" sz="113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образов развивает наблюдательность. Ученик начинает замечать, как одно слово, сравнение или символ меняют впечатление от текста и помогают понять его скрытый смысл.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рисует и 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превращает обычный текст в живую картину: он помогает увидеть героя, природу, предмет и почувствовать авторскую мысль. Именно в этом сила слова.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2026-05-28T14:38:12Z</dcterms:created>
  <dcterms:modified xsi:type="dcterms:W3CDTF">2026-05-28T14:38:12Z</dcterms:modified>
</cp:coreProperties>
</file>