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Нормативно-правовая база борьбы с терроризмом и экстремизмом в Российской Федерации
</a:t>
            </a:r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защищает общество от терроризма и экстремизма?
</a:t>
            </a:r>
            <a:endParaRPr lang="en-US" sz="29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 опасны не только как преступления, но и как способы вовлечения подростков через интернет, общение и публичные акции. Знание закона помогает распознавать риск, действовать законно и защищать себя и окружающих.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противодействия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признаёт человека, его права и свободы высшей ценностью и требует их надёжной защиты от любых насильственных угроз.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13 запрещает объединения, которые стремятся к насильственному изменению конституционного строя или разжигают социальную, национальную и религиозную рознь.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29 не допускает пропаганду ненависти и вражды, а статья 31 гарантирует право на мирные собрания в законных формах.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55 и 56 позволяют ограничивать права только федеральным законом и лишь ради безопасности, здоровья людей и защиты конституционного строя.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задающие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35-ФЗ и 114-ФЗ определяют основные понятия, принципы и меры противодействия терроризму и экстремистской деятельности. Эти законы задают правовые рамки для профилактики и пресечения угроз.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правовые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КоАП РФ, а также акты Президента и Правительства уточняют ответственность, полномочия органов власти и порядок применения специальных мер безопасности.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основа противодействия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30005"/>
            <a:ext cx="3812100" cy="1664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экстремизм: правовое различие
</a:t>
            </a:r>
            <a:endParaRPr lang="en-US" sz="2058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явления связаны, но в праве различаются по содержанию, объекту и мерам реагирования.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может создавать почву для терроризма, но юридически это не одно и то 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35-ФЗ «О противодействии терроризму», 114-ФЗ «О противодействии экстремистской деятельности», УК РФ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35-ФЗ «О противодействии терроризму»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рассматривает противодействие терроризму как систему предупреждения, выявления, пресечения и минимизации последствий террористических угроз.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определяет террористический акт как действия, создающие опасность гибели людей, значительного ущерба или дестабилизации работы органов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35-ФЗ закрепляет режим КТО, меры защиты населения, помощь пострадавшим и координацию работы НАК, ФСБ, МВД и региональных органов.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система противодействия терроризму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 35-ФЗ и межведомственному взаимодействию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экстремистской деятельностью по 114-ФЗ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экстремизму относится насильственное изменение основ конституционного строя, нарушение территориальной целостности и публичное оправдание терроризма.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запрещает возбуждение ненависти и вражды, а также пропаганду исключительности или неполноценности человека по признакам пола, расы, языка, религии и происхождения.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запрет подпадают публичные призывы к насилию, организация и финансирование экстремистских объединений, а также распространение экстремистских материалов.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пресекается использование нацистской символики и сходной атрибутики в запрещённых формах, включая их публичную демонстрацию в целях пропаганды.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экстремистских правонарушений в информационной среде
</a:t>
            </a:r>
            <a:endParaRPr lang="en-US" sz="2228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связаны с быстрым распространением контента и анонимностью пользователей в цифровых сервисах.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усиливает масштаб и скорость вовлечения, поэтому профилактика должна быть особенно точной и ранней.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114-ФЗ и правоприменительной практики РФ, без точной статистики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за терроризм и экстремизм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 предусматривает ответственность за террористические преступления в статьях 205–205.6, включая содействие, финансирование и заведомо ложное сообщение об акте терроризма.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экстремистские преступления отвечают статьи 280, 280.1, 282, 282.1 и 282.2; наказание может включать штраф, работы, ограничение свободы и длительное лишение свободы.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наиболее тяжким составам возможны очень строгие санкции, включая пожизненное лишение свободы, поэтому даже публичные призывы и участие в запрещённых структурах имеют серьёзные последствия.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 процессуальные меры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запретные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КоАП РФ устанавливает наказание за демонстрацию экстремистской символики, распространение запрещённых материалов и нарушение правил проведения массовых мероприятий. Такие меры помогают пресекать опасное поведение до перехода к более тяжким правонарушениям.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Судебное признание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могут признавать информационные материалы экстремистскими, если в них содержатся призывы к ненависти, насилию или оправдание запрещённой деятельности. Это создаёт правовую основу для их дальнейшего ограничения.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доступа к контенту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Уполномоченные органы вправе ограничивать доступ к противоправным публикациям, изображениям, комментариям и ссылкам. Для школьников это особенно важно: даже репост или пересылка опасного контента может повлечь правовые последствия.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744757"/>
            <a:ext cx="3812100" cy="21246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органы и их функции в системе безопасности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распределены основные полномочия между органами власти и силовыми структурами в сфере противодействия терроризму и экстремизму.
</a:t>
            </a:r>
            <a:endParaRPr lang="en-US" sz="1141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только при согласованном взаимодействии власти, силовых органов и суда; у каждого участника есть своя, юридически закреплённая 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о безопасности, противодействии терроризму и экстремизму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 и режим КТО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 обеспечивает координацию федеральных и региональных органов, чтобы профилактика, обмен информацией и реагирование на угрозы были едиными и оперативными.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контртеррористической операции вводится только при реальной опасности. Он позволяет усиливать охрану, ограничивать доступ, досматривать транспорт и граждан, регулировать связь и передвижение ради защиты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радикализации подростков и молодёжи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классных часах школьники узнают, какие действия запрещены законом и почему пропаганда насилия опасна для личности и общества.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сети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учат проверять источники, не пересылать сомнительные материалы и избегать закрытых сообществ, где распространяются радикальные идеи.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помогает распознавать манипуляции, фальшивые призывы и попытки вовлечения через эмоциональное давление, псевдоавторитеты и ложные обещания.
</a:t>
            </a:r>
            <a:endParaRPr lang="en-US" sz="1277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семья, психологи и комиссии по делам несовершеннолетних действуют вместе, чтобы вовремя заметить риски и поддержать ребёнка.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антитеррористического законодательства в России
</a:t>
            </a:r>
            <a:endParaRPr lang="en-US" sz="231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не скорость изменений, а последовательное расширение правовых инструментов: от базовых мер к более точному регулированию цифровой среды и трансграничных рисков.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очевидна: законодательство развивается вслед за новыми формами угроз, сохраняя приоритет защиты граждан и общественной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РФ, принятые в 2002, 2006 и последующие годы; обобщение по этапам развития законодательства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Международно-правовые обязательства Российской Федерации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конвенции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международных договорах ООН, направленных против финансирования терроризма, захвата заложников, бомбового терроризма и незаконного вмешательства в работу гражданской авиации.
</a:t>
            </a:r>
            <a:endParaRPr lang="en-US" sz="119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включает обмен информацией, розыск и экстрадицию подозреваемых, а также взаимодействие с Интерполом и профильными межгосударственными структурами.
</a:t>
            </a:r>
            <a:endParaRPr lang="en-US" sz="1231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важных направлений является замораживание активов и пресечение транснациональных каналов финансирования, которые поддерживают террористические сети и их посредников.
</a:t>
            </a:r>
            <a:endParaRPr lang="en-US" sz="1292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 национальным правом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не заменяют российское законодательство, а дополняют его, создавая правовую основу для согласованных и законных действий государств.
</a:t>
            </a:r>
            <a:endParaRPr lang="en-US" sz="1275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безопасности и прав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Антитеррористические меры допустимы только в рамках закона и принципа соразмерности. Ограничения должны быть необходимыми, точными и направленными на защиту жизни, здоровья и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Судебный контроль и прокурорский надзор препятствуют произвольным ограничениям свободы слова, переписки, частной жизни и собраний. Это сохраняет доверие к правовой 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ответственности за нарушение антиэкстремистских норм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отрасли права реагируют на экстремистские нарушения и какие последствия наступают в зависимости от их тяжести.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деяние и устойчивее его общественная вредность, тем строже меры; право сочетает наказание, пресечение и восстановление нарушенных интересов.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КоАП РФ, процессуальные нормы РФ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правоприменения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Анонимность в сети, одноразовые аккаунты и закрытые чаты усложняют установление организаторов, поэтому следствию требуется более глубокий цифровой анализ и быстрая проверка данных.
</a:t>
            </a:r>
            <a:endParaRPr lang="en-US" sz="1193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Криптовалюты и скрытые способы перевода денег помогают маскировать финансирование, что делает особенно важными финансовый мониторинг и межведомственный обмен информацией.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Информационные кампании часто смешивают националистические, псевдорелигиозные и дезинформационные сообщения, рассчитанные на эмоциональную реакцию подростков и молодых пользователей.
</a:t>
            </a:r>
            <a:endParaRPr lang="en-US" sz="112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Правоприменитель должен точно отделять мнение и спор от призывов к насилию, чтобы сохранять баланс между свободой выражения и защитой общества.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закона и ответственности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система противодействия терроризму и экстремизму защищает людей, государство и общественный порядок. Для старшеклассника это ещё и урок цифровой осторожности, гражданской зрелости и уважения к закону.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2026-05-21T04:34:21Z</dcterms:created>
  <dcterms:modified xsi:type="dcterms:W3CDTF">2026-05-21T04:34:21Z</dcterms:modified>
</cp:coreProperties>
</file>