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сооружения Москвы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стала городом башен, метро и больших красивых зданий?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менялась вместе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Москва быстро росла, переживала трудные времена и строила новую жизнь. Городу нужны были дома, школы, метро и дворцы культуры, а архитекторы искали удобные и красивые решения.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ярких направления и 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любил чёткие линии и не любил лишних украшений. Здание должно было помогать людям в жизни и работе, почти как очень умная коробка.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 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нарядные дома со звёздами, колоннами и башнями. А потом архитекторы стали чаще использовать бетон, стекло и панели, чтобы строить быстрее.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Наркомфина — необычный дом для своего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дом стал настоящим экспериментом. В нём жили не так, как в обычном доме: часть дел люди могли делать вместе, а не каждый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хотели придумать удобную жизнь для будущего. Поэтому дом Наркомфина стал знаменитым примером конструктивизма и смелой городской идеи.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 металла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Шуховская башня на Шаболовке похожа на высокий кружевной конус из металла. Её сетчатая форма делает сооружение лёгким на вид, хотя оно очень прочное. Так инженеры показали, что красота может быть и в точном расчёте.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идея инженера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Башню построили в 1922 году, когда в Москве особенно ценили новые технические решения. Она стала не просто вышкой, а знаком изобретательности и уверенности в будущем. Рядом с ней легко представить шумную стройку и удивлённые взгляды прохожих.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московской техники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Шуховская башня стала одним из самых узнаваемых сооружений города. Она напоминает, что в XX веке Москва умела не только строить дома, но и придумывать необычные инженерные чудеса. И делает это очень изящно.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Шуховская башня — лёгкая и прочная конструкция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Москвы как подземный город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линия метро открылась в 1935 году и сразу стала важным событием для города. Под землёй появились большие залы, где людям было удобно ждать поезд и переходить на другие линии.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украшали мрамором, колоннами, светильниками и мозаиками. Поэтому поездка в метро напоминала прогулку по красивому дворцу, только очень быстрому и с поездами.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станции, которые запоминаются сразу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Комсомольская — как праздничный зал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Комсомольская встречает пассажиров очень торжественно. Здесь кажется, будто попадаешь на большой праздник, где всё блестит и радует глаз.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Маяковская — светлая и стройная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Маяковская открылась в 1938 году и стала известна светлым пространством и стройными колоннами. Её потолок с мозаиками выглядит так, словно над головой распустилось каменное небо.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Башни, которые видно издалека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1940–1950-х годах в Москве появились семь высотных зданий. Их строили как очень заметные городские ориентиры. У каждой высотки свой характер: где-то больше строгости, а где-то — настоящего парадного блеска.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Нарядный облик послевоенной Москвы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здания украшали башни, шпили, колонны и звёзды. Они показывали, что после войны город снова поднимается и растёт вверх. Высотки стали частью нового и очень узнаваемого силуэта Москвы.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знаменитые из них
</a:t>
            </a:r>
            <a:pPr algn="l" indent="0" marL="0">
              <a:lnSpc>
                <a:spcPct val="130039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особенно известны главное здание МГУ, гостиница «Украина», дом на Котельнической набережной и высотка на площади Красные Ворота. Каждое здание похоже на отдельную главу большой городской истории.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сталинских высоток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здание МГУ на Воробьёвых горах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здание строили с 1949 по 1953 год, и оно сразу стало одной из главных высот Москвы. Его легко узнать по высокой башне, широким крыльям и звезде на шпиле.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здание МГУ видно издалека, особенно с Воробьёвых гор. Оно стало символом науки, знаний и большого упорного труда, а ещё — очень важной точкой на карте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Высотка на Котельнической набережной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Высотка на Котельнической набережной стоит у воды и сразу привлекает внимание. Её башня и стройный силуэт отражаются в городском пейзаже, словно в парадном зеркале.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послевоенного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построили в 1952 году, когда Москве особенно хотелось выглядеть нарядно и торжественно. Лепнина, звезда и высокая композиция делают его одним из самых красивых домов того времени.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культуры — дома для кружков и праздников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культуры строили как большие городские дома для встреч, концертов и занятий. Здесь после уроков дети и взрослые пели, рисовали, танцевали и даже занимались спортом.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примером в Москве стал Дворец культуры ЗИЛ. Такие здания делали жизнь района ярче: в них всегда было шумно, интересно и совсем не скучно.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Квартал, где всё рядом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 Москве строили новые жилые районы с продуманной планировкой. Рядом с домами появлялись школы, магазины и детские площадки. Так людям было удобнее жить, а двор становился местом для игр, разговоров и вечерних прогулок.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 становится больше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кварталы росли быстро, поэтому дома часто делали длинными и многоэтажными. Они образовывали целые улицы и дворы, где можно было увидеть бельё на верёвках, коляски у подъездов и ребят, играющих в мяч.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новых жителей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принимала всё больше людей, и жильё было очень нужно. Построенные районы помогали расселять семьи, вернувшиеся с войны, и тех, кто приехал работать в столицу. Город становился просторнее и постепенно обретал новый облик.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жилые районы после войны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проспекты и мосты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 Москве прокладывали новые магистрали и расширяли старые улицы. Они помогали машинам, автобусам и троллейбусам двигаться быстрее, не застревая в тесных проездах.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строили мосты и развязки, чтобы соединять районы города. Это было особенно важно там, где дороги пересекали реки, железные пути и большие потоки транспорта.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Останкинская башня — символ телевидения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смелый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Останкинская телебашня была открыта в 1967 году и стала одним из самых высоких сооружений Москвы XX века. Её тонкая форма напоминает огромную иглу, которая уверенно тянется в небо.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изображение для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передавала телевизионный и радиосигнал, помогая тысячам людей узнавать новости и смотреть передачи. Она стала знаком технического прогресса, который тогда казался почти волшебством.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модернизм: простые формы и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1960–1980-х годах архитекторы выбирали прямые линии, большие окна и спокойный вид зданий. Дома и общественные постройки стали строже, но внутри старались сделать их удобными.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часто использовали бетон, стекло и панели. Так здания можно было возводить быстрее, а новые районы получались практичными и подходили для жизни, учёбы и работы.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архитектура Москвы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вместе с жизнью города менялись его здания и улицы.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Голосов и смелые линии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Голосов любил ясные формы и выразительные объёмы. Его здания легко узнать по необычной композиции и строгой силе линий. Такие постройки показывают, как архитектура может быть и простой, и очень запоминающейся.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Моисей Гинзбург и дом для новой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Моисей Гинзбург думал не только о красоте, но и об удобстве для людей. Дом Наркомфина стал известным примером его идей: в нём искали новые способы жить вместе, экономить время и делать быт более удобным.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Щусев и большие городские проекты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Щусев работал над зданиями, которые стали важной частью Москвы. Он умел соединять торжественность, практичность и уважение к истории. Его работы помогли городу выглядеть нарядно, но при этом по-особому московски.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Архитекторы, которые изменили Москву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160" y="3506840"/>
            <a:ext cx="339525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здания важны сегодня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здания напоминают о важных событиях XX века. По ним можно узнать, как жил город, что строили для людей и какие идеи были особенно важны.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камне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метро, мосты и магистрали показывают, как Москва училась быстро и удобно двигаться. Это настоящая история городских поездок, только без билета в прошлое.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транспорте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постройки создавали для университетов, школ, заводов и дворцов культуры. Они рассказывают о том, как Москва росла вместе с наукой, работой и новыми профессиями.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учёбы и труда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сооружения признаны памятниками архитектуры и охраняются. Их сохраняют, чтобы дети и взрослые могли увидеть, каким красивым и разным был город в XX веке.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берегут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живой учебник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можно пройти совсем немного и увидеть здания разных времён рядом друг с другом. Рядом стоят строгий конструктивизм, торжественные высотки и станции метро, будто страницы одной большой книги.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такое здание хранит свою историю: о людях, профессиях, мечтах и новых идеях. Поэтому Москва похожа на живой учебник, который лучше любых слов рассказывает о прошлом.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Москва XX века стала городом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Москвы XX века показала, как город умел меняться и расти. От простых домов до высоток и метро — всё это следы труда, смелых идей и любви к родному городу.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2026-05-21T09:21:07Z</dcterms:created>
  <dcterms:modified xsi:type="dcterms:W3CDTF">2026-05-21T09:21:07Z</dcterms:modified>
</cp:coreProperties>
</file>