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вокруг нас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мир земных богатств, которые помогают жить, строить и учиться.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Земные богатства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скрыты в недрах Земли и добываются человеком. Они бывают твёрдыми, жидкими и газообразными, а ещё помогают получать металл, строить дома и создавать нужные вещи каждый день.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полезные ископаемые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Рудные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Рудные полезные ископаемые содержат металлы. Из них получают железо, медь и другие вещества, которые нужны для машин, проводов, инструментов и прочных деталей.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Нерудные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Нерудные ископаемые не дают металлов, зато очень важны в строительстве и быту. К ним относятся песок, глина, известняк, соль и многие другие материалы.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Горючие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Горючие ископаемые служат источником тепла и энергии. Это уголь, нефть и природный газ — они помогают отапливать дома, работать транспорту и заводам.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— чёрное топливо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 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образовался очень давно из остатков растений, которые оказались под землёй. За долгие годы они изменились и превратились в твёрдое чёрное топливо.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 горит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хорошо горит и даёт много тепла. Поэтому его используют там, где нужна большая энергия, например на электростанциях и в промышленности.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добывают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месторождения угля есть в Кузбассе, на Урале и в Донбассе. Эти районы давно известны как важные угольные территории.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помогал людям ещё до появления многих современных видов топлива. Сегодня он по-прежнему остаётся важным ресурсом, хотя использовать его нужно разумно.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— жидкое полезное ископаемое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0900" y="1034250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добывают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добывают из-под земли с помощью скважин. Сначала бурят отверстие, а потом поднимают жидкость на поверхность для дальнейшей переработки.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20900" y="2334907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 неё делают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нефти получают бензин, дизельное топливо, пластмассы и смазочные материалы. Поэтому она нужна не только транспорту, но и множеству привычных вещей.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20900" y="3635548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Чёрное золото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часто называют чёрным золотом. Это название показывает, насколько она ценна для людей: без неё трудно представить перевозки, заводы и современный быт.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газ — чистое топливо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газа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природного газа — метан. Именно он помогает газу хорошо гореть и даёт много тепла при сравнительно небольшом количестве дыма.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газ используют для отопления домов, приготовления пищи и выработки энергии. Он удобен в быту и на предприятиях, где нужна надёжная подача топлива.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сравнению с некоторыми другими видами топлива природный газ считается более чистым. При горении он оставляет меньше дыма, поэтому воздух загрязняется меньше.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добывают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месторождения газа находятся в Сибири и на Севере России. Там природа суровая, но именно под землёй скрыты большие запасы топлива.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руда и сталь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0900" y="990800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руды к металлу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руда нужна для получения металла. Из неё сначала делают чугун, а затем сталь — прочный материал для самых разных изделий.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20900" y="1969213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из стали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Сталь используют для рельсов, мостов, машин, ножниц и школьных парт. Она прочная, поэтому подходит для предметов, которые должны служить долго.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020900" y="2947614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месторождения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месторождения железной руды есть на Урале, в Сибири и в Курской области. Эти районы играют большую роль в добыче сырья.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020900" y="3926001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железной руды не было бы многих привычных вещей вокруг нас. Металл помогает строить, перевозить, ремонтировать и создавать надёжные конструкции.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6876" y="2661216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30712" y="3514947"/>
            <a:ext cx="682500" cy="68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06100" y="144325"/>
            <a:ext cx="52614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в строительстве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 нужен для производства стекла и в строительных работах. Из него делают прочные смеси, а ещё он помогает создавать окна, бутылки и другие прозрачные вещи.
</a:t>
            </a:r>
            <a:endParaRPr lang="en-US" sz="751" dirty="0"/>
          </a:p>
        </p:txBody>
      </p:sp>
      <p:sp>
        <p:nvSpPr>
          <p:cNvPr id="9" name="Text 3"/>
          <p:cNvSpPr txBox="1"/>
          <p:nvPr/>
        </p:nvSpPr>
        <p:spPr>
          <a:xfrm>
            <a:off x="6460465" y="26612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Глина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Глина становится кирпичами, черепицей и посудой. Если её правильно обжечь, она превращается в прочный материал, который люди используют очень давно.
</a:t>
            </a:r>
            <a:endParaRPr lang="en-US" sz="782" dirty="0"/>
          </a:p>
        </p:txBody>
      </p:sp>
      <p:sp>
        <p:nvSpPr>
          <p:cNvPr id="10" name="Text 4"/>
          <p:cNvSpPr txBox="1"/>
          <p:nvPr/>
        </p:nvSpPr>
        <p:spPr>
          <a:xfrm>
            <a:off x="2796956" y="3514951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Известняк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Известняк применяют для цемента, мела и строительных материалов. Он помогает строить дома и дороги, а также нужен для изготовления многих привычных вещей.
</a:t>
            </a:r>
            <a:endParaRPr lang="en-US" sz="75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— полезная не только на кухне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добычи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Каменную соль добывают из недр Земли и из солёных озёр. Так человек получает важный минерал, который известен и нужен почти в каждом доме.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еды и не только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делают вкус блюд ярче, но это не её единственная работа. Её используют ещё и в химической промышленности, где она помогает получать разные вещества.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соль используют для обработки дорог, чтобы уменьшить гололёд. Это помогает машинам и пешеходам чувствовать себя увереннее на скользкой поверхности.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была драгоценностью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старину соль стоила очень дорого и ценилась как настоящее богатство. Люди берегли её, потому что без соли жизнь была намного труднее.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добывают полезные ископаемые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сырья от поиска до переработки.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Карьеры и шахты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0900" y="990800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у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Карьеры строят там, где полезное ископаемое лежит неглубоко. Сначала снимают верхний слой земли, потом экскаваторы и самосвалы вынимают породу. Так удобно добывать песок, глину и известняк.
</a:t>
            </a:r>
            <a:endParaRPr lang="en-US" sz="974" dirty="0"/>
          </a:p>
        </p:txBody>
      </p:sp>
      <p:sp>
        <p:nvSpPr>
          <p:cNvPr id="11" name="Text 3"/>
          <p:cNvSpPr txBox="1"/>
          <p:nvPr/>
        </p:nvSpPr>
        <p:spPr>
          <a:xfrm>
            <a:off x="1020900" y="1969213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под землёй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Шахты нужны, когда слой полезного ископаемого находится глубоко. Люди спускаются вниз, а добыча идёт в узких подземных выработках. Здесь особенно важны порядок, свет и внимательность.
</a:t>
            </a:r>
            <a:endParaRPr lang="en-US" sz="974" dirty="0"/>
          </a:p>
        </p:txBody>
      </p:sp>
      <p:sp>
        <p:nvSpPr>
          <p:cNvPr id="12" name="Text 4"/>
          <p:cNvSpPr txBox="1"/>
          <p:nvPr/>
        </p:nvSpPr>
        <p:spPr>
          <a:xfrm>
            <a:off x="1020900" y="2947614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таких работах помогают машины, подъемники и крепкие инструменты. Каждый работник надевает каску, специальную одежду и обувь. Это защищает его от камней, пыли и других опасностей.
</a:t>
            </a:r>
            <a:endParaRPr lang="en-US" sz="974" dirty="0"/>
          </a:p>
        </p:txBody>
      </p:sp>
      <p:sp>
        <p:nvSpPr>
          <p:cNvPr id="13" name="Text 5"/>
          <p:cNvSpPr txBox="1"/>
          <p:nvPr/>
        </p:nvSpPr>
        <p:spPr>
          <a:xfrm>
            <a:off x="1020900" y="3926001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прежде всего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карьере, и в шахте нельзя спешить и нарушать правила. Любая ошибка может быть опасной. Поэтому добыча полезных ископаемых всегда требует дисциплины и слаженной работы.
</a:t>
            </a:r>
            <a:endParaRPr lang="en-US" sz="97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41007"/>
            <a:ext cx="1646100" cy="13438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4050" y="1241007"/>
            <a:ext cx="1646100" cy="1343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3050" y="1253379"/>
            <a:ext cx="1646100" cy="13438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49725" y="1253368"/>
            <a:ext cx="1646100" cy="13438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добывать богатства Земли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21325" y="2696189"/>
            <a:ext cx="1240200" cy="17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 идёт по следам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 внимательно изучает камни, почву и карты, чтобы найти месторождение. Он замечает то, что другим кажется обычным камнем. Иногда именно с его наблюдений начинается большое открытие для всей страны.
</a:t>
            </a:r>
            <a:endParaRPr lang="en-US" sz="925" dirty="0"/>
          </a:p>
        </p:txBody>
      </p:sp>
      <p:sp>
        <p:nvSpPr>
          <p:cNvPr id="11" name="Text 3"/>
          <p:cNvSpPr txBox="1"/>
          <p:nvPr/>
        </p:nvSpPr>
        <p:spPr>
          <a:xfrm>
            <a:off x="2881987" y="2696189"/>
            <a:ext cx="1240200" cy="17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Шахтёр работает глубоко под землёй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Шахтёр спускается в шахту и добывает полезную породу там, где дневной свет уже не помогает. Его работа требует смелости, силы и строгого соблюдения правил безопасности. Без него многие руды так и остались бы в недрах.
</a:t>
            </a:r>
            <a:endParaRPr lang="en-US" sz="925" dirty="0"/>
          </a:p>
        </p:txBody>
      </p:sp>
      <p:sp>
        <p:nvSpPr>
          <p:cNvPr id="12" name="Text 4"/>
          <p:cNvSpPr txBox="1"/>
          <p:nvPr/>
        </p:nvSpPr>
        <p:spPr>
          <a:xfrm>
            <a:off x="5014849" y="2696189"/>
            <a:ext cx="1240200" cy="17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Буровик открывает путь к скважине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Буровик управляет установкой, которая создаёт глубокие скважины. Через них добывают нефть и природный газ. Работа идёт с большой точностью, потому что оборудование должно действовать надёжно даже в сложных условиях.
</a:t>
            </a:r>
            <a:endParaRPr lang="en-US" sz="867" dirty="0"/>
          </a:p>
        </p:txBody>
      </p:sp>
      <p:sp>
        <p:nvSpPr>
          <p:cNvPr id="13" name="Text 5"/>
          <p:cNvSpPr txBox="1"/>
          <p:nvPr/>
        </p:nvSpPr>
        <p:spPr>
          <a:xfrm>
            <a:off x="7152674" y="2696189"/>
            <a:ext cx="1240200" cy="17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Машинист экскаватора в карьере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Машинист экскаватора помогает там, где полезное ископаемое добывают открытым способом. Он аккуратно снимает породу, загружает её в машины и следит, чтобы работа шла быстро и безопасно. В его кабине тоже нужен зоркий глаз и спокойствие.
</a:t>
            </a:r>
            <a:endParaRPr lang="en-US" sz="86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полезные ископаемые становятся вещами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974600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сырья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полезное ископаемое достают из земли: роют карьер, спускаются в шахту или бурят скважину. После этого сырьё отправляют дальше, потому что само по себе оно ещё не готово к использованию.
</a:t>
            </a:r>
            <a:endParaRPr lang="en-US" sz="984" dirty="0"/>
          </a:p>
        </p:txBody>
      </p:sp>
      <p:sp>
        <p:nvSpPr>
          <p:cNvPr id="10" name="Text 3"/>
          <p:cNvSpPr txBox="1"/>
          <p:nvPr/>
        </p:nvSpPr>
        <p:spPr>
          <a:xfrm>
            <a:off x="280816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и сортировка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заводе сырьё очищают от лишних примесей и разделяют по качеству. Это важно, чтобы из него потом получили хороший металл, стекло или строительный материал без лишних добавок.
</a:t>
            </a:r>
            <a:endParaRPr lang="en-US" sz="1012" dirty="0"/>
          </a:p>
        </p:txBody>
      </p:sp>
      <p:sp>
        <p:nvSpPr>
          <p:cNvPr id="11" name="Text 4"/>
          <p:cNvSpPr txBox="1"/>
          <p:nvPr/>
        </p:nvSpPr>
        <p:spPr>
          <a:xfrm>
            <a:off x="464175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на заводе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сырьё нагревают, дробят, плавят или смешивают с другими веществами. Так из руды получают металл, из песка делают стекло, а из глины — прочные кирпичи.
</a:t>
            </a:r>
            <a:endParaRPr lang="en-US" sz="1095" dirty="0"/>
          </a:p>
        </p:txBody>
      </p:sp>
      <p:sp>
        <p:nvSpPr>
          <p:cNvPr id="12" name="Text 5"/>
          <p:cNvSpPr txBox="1"/>
          <p:nvPr/>
        </p:nvSpPr>
        <p:spPr>
          <a:xfrm>
            <a:off x="6475325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вещи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переработки появляются нужные людям предметы: трубы, окна, посуда, детали машин и дома. Обычная вещь часто начинается как кусочек породы, спрятанный глубоко под землёй.
</a:t>
            </a:r>
            <a:endParaRPr lang="en-US" sz="98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5849" y="1228804"/>
            <a:ext cx="719700" cy="63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2185" y="1221823"/>
            <a:ext cx="719700" cy="639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4446" y="3253495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32185" y="3267823"/>
            <a:ext cx="719700" cy="639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России много полезных ископаемых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газ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природный газ добывают в Сибири и на Севере России. Там есть большие месторождения, поэтому эти районы особенно важны для энергетики страны.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добывают в Кузбассе и на Урале. Эти районы известны своими запасами топлива, которое помогает получать тепло и энергию для заводов и домов.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Рудные богатства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руда, медные руды и другие полезные ископаемые встречаются в разных частях страны. Это показывает, что природные богатства России распределены очень неравномерно.
</a:t>
            </a:r>
            <a:endParaRPr lang="en-US" sz="889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месторождений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посмотреть на карту, видно: одни районы богаты нефтью, другие — углём или рудами. Поэтому добыча полезных ископаемых есть во многих регионах России.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полезные ископаемые нужно беречь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не бесконечны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создавались очень долго, миллионы лет. За один день их не вернуть, поэтому каждое месторождение нужно использовать разумно и не тратить богатства зря.
</a:t>
            </a:r>
            <a:endParaRPr lang="en-US" sz="934" dirty="0"/>
          </a:p>
        </p:txBody>
      </p:sp>
      <p:sp>
        <p:nvSpPr>
          <p:cNvPr id="10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Экономим то, что используем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бережём тепло, воду, электричество и материалы, полезных ископаемых расходуется меньше. Даже маленькая экономия помогает сохранить природные богатства для будущих поколений.
</a:t>
            </a:r>
            <a:endParaRPr lang="en-US" sz="902" dirty="0"/>
          </a:p>
        </p:txBody>
      </p:sp>
      <p:sp>
        <p:nvSpPr>
          <p:cNvPr id="11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Думаем о будущем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относиться к запасам неосторожно, их станет меньше для людей, которые будут жить после нас. Бережливость сегодня — это забота о завтрашнем дне.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1782" y="1859336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3038" y="3524916"/>
            <a:ext cx="597188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и повторное использование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жизнь вещей
</a:t>
            </a:r>
            <a:pPr algn="l" indent="0" marL="0">
              <a:lnSpc>
                <a:spcPct val="115000"/>
              </a:lnSpc>
              <a:buNone/>
            </a:pPr>
            <a:r>
              <a:rPr lang="en-US" sz="6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Металл, стекло, бумагу и пластик можно сдавать на переработку. Тогда из старых предметов получают новые материалы, а не превращают их сразу в мусор.
</a:t>
            </a:r>
            <a:endParaRPr lang="en-US" sz="780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банки — снова вещь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металлические банки переплавляют и делают из них новые изделия. Так металл используется ещё раз, а природные богатства тратятся медленнее.
</a:t>
            </a:r>
            <a:endParaRPr lang="en-US" sz="751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 без потерь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Стеклянные бутылки и банки тоже подходят для переработки. Из них получают новое стекло, поэтому меньше нужно добывать песок и другие природные материалы.
</a:t>
            </a:r>
            <a:endParaRPr lang="en-US" sz="751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мусора
</a:t>
            </a:r>
            <a:pPr algn="l" indent="0" marL="0">
              <a:lnSpc>
                <a:spcPct val="115000"/>
              </a:lnSpc>
              <a:buNone/>
            </a:pPr>
            <a:r>
              <a:rPr lang="en-US" sz="6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помогает сократить свалки и сделать природу чище. Чем больше материалов возвращается в работу, тем меньше мусора остаётся вокруг нас.
</a:t>
            </a:r>
            <a:endParaRPr lang="en-US" sz="7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" y="2499406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добыча может навредить природе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0975" y="1196613"/>
            <a:ext cx="23229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Карьеры оставляют большие выемки и меняют вид земли. После добычи на таких местах нужно наводить порядок, чтобы территория снова стала безопасной и ухоженной.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10550" y="1196613"/>
            <a:ext cx="23229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воды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Шахты, заводы и техника могут поднимать пыль, а иногда загрязнять воду и воздух. Поэтому на месторождениях особенно важны очистка, контроль и аккуратная работа.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50125" y="1196613"/>
            <a:ext cx="23229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добыче нефти и других полезных ископаемых нужно следить, чтобы не пострадали почва, растения и водоёмы. Природе тоже нужен защитный шлем, только зелёный.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в школе и дома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2259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и стекло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 в окнах делают из песка и других природных материалов. Благодаря полезным ископаемым в дом попадает свет, а улица остаётся за прозрачной преградой.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9278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Посуда и кирпичи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Керамическая посуда и кирпичи связаны с глиной и известняком. Из этих материалов делают прочные и удобные предметы, которые служат людям каждый день.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750289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Ложки и провода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 из руды помогает делать ложки, ножницы, гвозди и провода. Без него многие школьные и домашние вещи просто не работали бы как надо.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72721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и пластик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Пластмассу получают из нефти. Из неё делают игрушки, коробки и разные мелкие предметы. Поэтому даже весёлая машинка на полке связана с недрами Земли.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3951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и плитка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Карандаши, плитка и многие другие вещи тоже создают из природных материалов. Оглянись вокруг — и почти наверняка найдёшь след полезных ископаемых рядом с собой.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земли до готовой вещи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природное сырьё проходит путь от месторождения до готовых предметов, которые мы используем каждый день.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— рядом с нами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помогают людям жить, строить и работать каждый день. Они дают тепло, свет и материалы, поэтому их нужно использовать бережно и с умом.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2026-05-25T20:18:45Z</dcterms:created>
  <dcterms:modified xsi:type="dcterms:W3CDTF">2026-05-25T20:18:45Z</dcterms:modified>
</cp:coreProperties>
</file>