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и цитоплазматическая наследственность: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7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роль генов и цитоплазматического наследования в формировании признаков организмов.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основы и научный контекст наследования признаков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заложил принципы наследования на примере гороха. В XX веке открыты исключения и дополнения, включая цитоплазматическое наследование и взаимодействие генов вне ядра.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значение взаимодействия генов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включает участие двух или более генов в формировании одного признака, что обуславливает большое разнообразие фенотипов.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аллельных и неаллельных взаимодействий объясняют сложность наследования и вариативность проявлений признаков у организмов.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генов играют ключевую роль в адаптации и возникновении наследственных заболеваний благодаря комбинированному действию аллелей.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взаимодействия генов: аллельные и неаллельные типы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взаимодействия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взаимодействия характеризуются полным и неполным доминированием, а также кодоминированием, влияя на проявление одного гена разными способами.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Неаллельные взаимодействия включают комплементарность, эпистаз и другие формы, при которых гены в разных локусах совместно формируют признак.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и эпистаз: механизмы и примеры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 проявляется, когда признак возникает только при наличии определённых аллелей в нескольких локусах, например, пурпурная окраска душистого горошка.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Эпистаз — это подавление функции одного гена другим, как при белой окраске шерсти, когда эпистатический ген блокирует проявление пигмента.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механизма демонстрируют сложность взаимодействия генов и влияют на преемственность признаков в популяциях.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в системе групп крови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крови AB является примером кодоминирования, где одновременно проявляются антигены A и B, что отражает равнозначное влияние двух аллелей на один признак.
</a:t>
            </a:r>
            <a:endParaRPr lang="en-US" sz="963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гетерозиготных растений розовые цветки образуются в результате смешения красных и белых аллелей, что является примером промежуточного фенотипа при неполном доминировании.
</a:t>
            </a:r>
            <a:endParaRPr lang="en-US" sz="918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 и неполное доминирование: примеры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частоты фенотипов при разных типах взаимодействия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отражает распределение потомства по фенотипам для трёх видов генетического взаимодействия, показывая вариации выражения признаков.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каждый тип взаимодействия генов формирует уникальное распределение фенотипов, влияя на наследственность признаков.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генетических исследований, 2023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наследственность: определение и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Цитоплазматическая наследственность обеспечивается передачей генов митохондрий и пластид, находящихся вне ядерной ДНК, и передаётся по материнской линии.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внеядерные гены играют существенную роль в проявлении признаков, важных для клеточного метаболизма и энергетики организма.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Наследование через цитоплазму отличает направление передачи признаков и дополняет традиционное ядерное наследование, расширяя понимание генетики.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митохондрий и пластид в передаче наследственной информации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содержат независимую кольцевую ДНК, кодирующую белки энергетического обмена, важные для функционирования клеток организма.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Пластиды, в частности хлоропласты, отвечают за фотосинтез и проявляют наследуемые признаки, такие как окраска листьев и метаболизм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ядерного и цитоплазматического наследования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основных различий между ядерным и цитоплазматическим наследованием показывает различия в источнике ДНК, механизмах передачи и примерах признаков.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Цитоплазматическое наследование характеризуется исключительно материнской линией передачи, что существенно отличается от классического ядерного наследования.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биология, 2020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Цитоплазматическое наследование в опытах: ключевые примеры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дрозофилы окраска глаз определяется митохондриальной ДНК, что свидетельствует о наследовании признаков вне ядерной генетики.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сортов пшеницы и кукурузы особенности окраски листьев и устойчивость к болезням передаются через пластида, что отражает цитоплазматический тип наследования.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примеры подтверждают, что признаки, обусловленные цитоплазматическими генами, наследуются независимо от хромосомных механизмов.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1300" y="1743470"/>
            <a:ext cx="2900400" cy="18835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200" y="1797478"/>
            <a:ext cx="2900400" cy="18297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597261" y="4094600"/>
            <a:ext cx="24993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Томас Морган провёл серию экспериментов с дрозофилами, обнаружив признаки, передающиеся только от матери. Эти открытия поставили под сомнение исключительно ядерный характер наследования, заложив основу для понятия цитоплазматической наследственности.
</a:t>
            </a:r>
            <a:endParaRPr lang="en-US" sz="675" dirty="0"/>
          </a:p>
        </p:txBody>
      </p:sp>
      <p:sp>
        <p:nvSpPr>
          <p:cNvPr id="10" name="Text 2"/>
          <p:cNvSpPr txBox="1"/>
          <p:nvPr/>
        </p:nvSpPr>
        <p:spPr>
          <a:xfrm>
            <a:off x="1586425" y="3843050"/>
            <a:ext cx="25101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Томаса Моргана в изучении наследования
</a:t>
            </a:r>
            <a:endParaRPr lang="en-US" sz="864" dirty="0"/>
          </a:p>
        </p:txBody>
      </p:sp>
      <p:sp>
        <p:nvSpPr>
          <p:cNvPr id="11" name="Text 3"/>
          <p:cNvSpPr txBox="1"/>
          <p:nvPr/>
        </p:nvSpPr>
        <p:spPr>
          <a:xfrm>
            <a:off x="4984559" y="4094600"/>
            <a:ext cx="24885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Исследуя цвет глаз у дрозофил, Морган выявил, что мутантная окраска встречалась только у потомков от определённых самок. Это стало убедительным доказательством передачи генетической информации через митохондрии, а не хромосомы.
</a:t>
            </a:r>
            <a:endParaRPr lang="en-US" sz="695" dirty="0"/>
          </a:p>
        </p:txBody>
      </p:sp>
      <p:sp>
        <p:nvSpPr>
          <p:cNvPr id="12" name="Text 4"/>
          <p:cNvSpPr txBox="1"/>
          <p:nvPr/>
        </p:nvSpPr>
        <p:spPr>
          <a:xfrm>
            <a:off x="4973762" y="3843050"/>
            <a:ext cx="24993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Моргановский эксперимент с окраской глаз
</a:t>
            </a:r>
            <a:endParaRPr lang="en-US" sz="901" dirty="0"/>
          </a:p>
        </p:txBody>
      </p:sp>
      <p:sp>
        <p:nvSpPr>
          <p:cNvPr id="13" name="Text 5"/>
          <p:cNvSpPr txBox="1"/>
          <p:nvPr/>
        </p:nvSpPr>
        <p:spPr>
          <a:xfrm>
            <a:off x="340200" y="319550"/>
            <a:ext cx="8493000" cy="5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открытия: Морган и наследование у дрозофил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наследования признаков через митохондрии и хлоропласты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органелл происходит исключительно от матери, подтверждая матрилатеральное наследование.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чётко указывают на отсутствие вклада отцовских органелл в цитоплазматическое наследование.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Молекулярная биология, 2020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Лебера — наследственная оптическая нейропатия, приводящая к потере зрения из-за мутаций в митохондриальной ДНК.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Миопатии проявляются слабостью и утомляемостью мышц, что связано с нарушением энергетического метаболизма.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Нейродегенеративные расстройства возникают вследствие накопления повреждений в митохондриях клеток нервной системы.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энергозависимость тканей, таких как сердце и нервная система, делает их особенно уязвимыми к митохондриальным мутациям.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Болезни, вызванные мутациями митохондриальной ДНК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последствия цитоплазматического наследования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Цитоплазматическое наследование обеспечивает быстрый ответ на изменения окружающей среды и способствует передаче адаптивных признаков между поколениями без затраты времени на рекомбинацию.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последствия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рекомбинации ДНК при цитоплазматическом наследовании ведёт к медленному удалению вредных мутаций, что может снижать адаптивность и ускорять накопление генетического бремени.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Цитоплазматические признаки в различных организмах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конкретные примеры проявления внеядерного наследования у разных групп живых организмов.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Внеядерные признаки влияют на жизнеспособность и устойчивость организмов, что подтверждает важность цитоплазматической наследственности.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Генетика, 2022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передачи цитоплазматических генов при оплодотворении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наследования материнским путём цитоплазматических органелл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органелльного генома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секвенирования позволяют точечно изучать геномы митохондрий и хлоропластов, что способствует выявлению мутаций и разработке диагностических методик.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растений с улучшенными свойствами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цитоплазматических факторов позволяет создавать сорта с повышенной устойчивостью к стрессам и болезням за счёт целенаправленного отбора внеклеточных наследственных признаков.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терапия митохондрий
</a:t>
            </a:r>
            <a:pPr algn="l" indent="0" marL="0">
              <a:lnSpc>
                <a:spcPct val="100000"/>
              </a:lnSpc>
              <a:buNone/>
            </a:pPr>
            <a:r>
              <a:rPr lang="en-US" sz="8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методов замены дефектной митохондриальной ДНК открывает новые пути лечения наследственных заболеваний. Эти технологии направлены на восстановление нормального функционирования клеток.
</a:t>
            </a:r>
            <a:endParaRPr lang="en-US" sz="840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 биотехнологии в цитоплазматической генетике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взаимодействия генов и цитоплазматической наследственности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взаимодействия генов даёт понимание сложных механизмов проявления наследственных признаков у организмов.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цитоплазматической наследственности способствуют разработке эффективных методов терапии митохондриальных заболеваний.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внеядерных генах применяются для улучшения агротехнических культур и повышения их устойчивости к неблагоприятным условиям.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становится фундаментом современных биомедицинских и биотехнологических направлений в науке и практике.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генетических взаимодействий и цитоплазматической наследственности
</a:t>
            </a:r>
            <a:endParaRPr lang="en-US" sz="1951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 и внеядерное наследование раскрывают сложность жизни, объясняя фенотипическое разнообразие и открывая новые горизонты в медицине и селекции.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2026-05-10T00:35:04Z</dcterms:created>
  <dcterms:modified xsi:type="dcterms:W3CDTF">2026-05-10T00:35:04Z</dcterms:modified>
</cp:coreProperties>
</file>