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пушкинской поры в русской литературе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русской лирики: дружба, свобода, любовь и слово.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поэзия пушкинской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1812 года усилился интерес к истории и Отечеству, а журналы, альманахи и литературные кружки стали местом живого обмена стихами и идеями. На этом фоне романтизм выдвинул на первый план личность, чувства и внутренний мир человека.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имена чаще всего связывают с пушкинской порой и её художественными открытиями.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поэтов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называют в центре этого литературного круга, рядом с Пушкиным.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поэтов указан в теме и плане презентации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 — создатель русской романтической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 и мир мечты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одним из первых показал, как в стихах можно передать тайну, воспоминание и тихую грусть. Его лирика звучит особенно мягко и задушевно.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и переводы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прославился балладами «Светлана» и «Людмила», а также переводами из немецкой и английской поэзии. Благодаря им русская литература обогатилась новыми образами и ритмами.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Вяземский: остроумие, сатиры и гражданская позиция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умел говорить о жизни общества легко и точно. Его стихи часто напоминают разговор с умным и наблюдательным собеседником, который замечает смешное и важное одновременно.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литературный критик Вяземский размышлял о роли писателя в обществе. Поэтому его творчество соединяет личный тон, гражданский взгляд и внимание к литературным спорам эпохи.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дружеские послания, эпиграммы и сатирические строки, где ценил свободу мысли и независимость слова. Такая поэзия была близка читателям, следившим за общественной жизнью.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5738" y="3234319"/>
            <a:ext cx="533475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лирики Баратынского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размышления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часто говорит о памяти, взрослении и быстротечности жизни. Его стихи заставляют не просто чувствовать, но и задумываться о смысле прожитого опыта.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утрата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особенно заметны одиночество, разочарование и ощущение ускользающего времени. Эти темы звучат сдержанно, но очень глубоко и убедительно.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выразительность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выбирал слова очень тщательно. Его образы не громкие, а ясные и точные, поэтому мысль в стихах раскрывается спокойно и убедительно.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Дружеский голос поэта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Дельвиг был одним из самых близких друзей Пушкина, и это чувствуется в его стихах. В них много доверия, теплоты и чувства товарищества, которое особенно дорого читателю и сегодня. Его лирика напоминает о том, как важны верность и поддержка в жизни.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идиллии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любил простые и светлые сюжеты: тихий дом, спокойную природу, радость повседневной жизни. В его стихах легко представить сад, вечернюю тишину или неторопливый разговор, где красота заключена не в эффекте, а в гармонии.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Петербург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Дельвиг активно участвовал в литературной жизни города, помогая молодым авторам через журналы и альманахи. Он был не только поэтом, но и человеком, который умел поддерживать талант и объединять вокруг себя единомышленников.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Дельвиг: поэзия дружбы и домашней гармонии
</a:t>
            </a:r>
            <a:endParaRPr lang="en-US" sz="5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Языков: энергия молодости и студенческая вольность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Языкова звучит звонко и празднично. Она передаёт ощущение движения, силы и радости, как будто стихотворение само стремится вперёд вместе с молодым героем.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Языкова важны ритм, яркая рифма и торжественная интонация. Его стих легко запоминается, потому что звучит уверенно, энергично и очень музыкально.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связанные с Дерптским университетом, наполнены студенческой свободой, дружескими встречами и верой в счастливую юность. В них чувствуется вкус к жизни и смелость выражения.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открытость делает его лирику понятной школьнику: в ней легко увидеть восторг, задор и желание жить широко. Поэтому Языкова часто называют поэтом молодого подъёма.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Кюхельбекер и гражданская тема в поэзии
</a:t>
            </a:r>
            <a:endParaRPr lang="en-US" sz="3857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1810-е годы — лицей и литературное 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Кюхельбекер учился в Царскосельском лицее вместе с Пушкиным и Дельвигом. Здесь сформировались его интерес к высокой поэзии и чувство поэтического долга.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1825 года — трагическая судьба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1825 года Кюхельбекер оказался в заключении. Его судьба придала его стихам особую драматичность и сделала образ поэта-борца особенно значимым.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 — романтическая и гражданская поэзия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Кюхельбекера усиливаются мотивы свободы, служения отечеству и верности идеалам. Он соединяет романтическую возвышенность с гражданским пафосом.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личные чувства у поэтов этой эпохи редко существуют отдельно от времени и истории.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дружба и размышления о судьбе человека, а гражданские мотивы соседствуют с лирическими.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пушкинской поры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2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данной презентации; данные условные, не статистическое исследование
</a:t>
            </a:r>
            <a:endParaRPr lang="en-US" sz="14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поэтов пушкинской поры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отличались ведущие поэты эпохи: от романтической лирики до гражданских мотивов и философских размышлений.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поэта был свой голос: один тяготел к мечтательности, другой — к размышлению, третий — к гражданской теме. Вместе они расширили возможности русской лирики.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3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русской пушкинской поры; произведения и литературные характеристики авторов первой половины XIX века.
</a:t>
            </a:r>
            <a:endParaRPr lang="en-US" sz="1136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2573" y="6509875"/>
            <a:ext cx="4608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70396"/>
            <a:ext cx="632400" cy="56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и литературные формы эпохи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помогала говорить о грусти, памяти, разлуке и быстротечности жизни. Поэты пушкинской поры сделали этот жанр особенно тонким и личным, приближая его к живому человеческому переживанию.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Послание и дружеское стихотворение
</a:t>
            </a:r>
            <a:pPr algn="l" indent="0" marL="0">
              <a:lnSpc>
                <a:spcPct val="90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Послания часто обращались к другу, единомышленнику или наставнику. В них звучали разговорная интонация, доверие и уважение, а личное обращение делало стихотворение особенно тёплым и непосредственным.
</a:t>
            </a:r>
            <a:endParaRPr lang="en-US" sz="2734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и поэма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и романтическая поэма открывали мир тайны, необычных событий и сильных чувств. Эти формы позволяли соединять сюжет, напряжение и яркий образный язык, близкий романтизму.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переработки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из европейской поэзии не только знакомили читателей с новыми авторами, но и обогащали русский стих ритмами, образами и темами, которые затем получали национальное звучание.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поэтическая школа пушкинской поры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литературной среды, общения и европейских влияний возникла общая поэтическая традиция XIX века.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и лицейская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стал местом, где будущие поэты учились не только писать, но и ценить товарищество, взаимную поддержку и верность общим идеалам.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лицее позже превратились в важную тему поэзии: в стихах о юности, дружбе и прошлом звучит тёплая память о совместно прожитых годах.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образ природы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Любовные стихи этой эпохи обычно просты по чувству и очень искренни: в них есть надежда, грусть расставания и мечта о взаимности.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часто помогает передать настроение героя: осенний сад, вечерний свет, туманная дорога или звёздное небо становятся как будто частью его переживаний.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чувства и пейзажа делает стихотворение понятным читателю: природа не просто изображается, а как будто повторяет движение человеческой души.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 внимательно читали европейских авторов и брали у них не только сюжеты, но и новые способы говорить о чувствах, тайне и внутреннем мире.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ощущались романтические традиции Германии и Англии; именно они помогли русской поэзии стать более личной и выразительной.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влияния в поэзии пушкинской поры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2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связи русской поэзии первой половины XIX века; общепринятые направления европейского романтизма.
</a:t>
            </a:r>
            <a:endParaRPr lang="en-US" sz="12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со многими современниками он расширил возможности поэтической интонации: в его стихах можно услышать и лёгкость, и серьёзность, и тонкую иронию.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особенно умел передавать оттенки чувства — от радости до сомнения, — поэтому его лирика кажется более психологически глубокой и многоголосой.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был проще и гибче: он легко соединял высокий стиль с обычной разговорной речью, поэтому стихи звучали естественно и очень живо.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его современники, Пушкин писал о дружбе, свободе, любви и судьбе поэта, но делал это с большей точностью и внутренней свободой.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его современники: общие темы и различия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128588"/>
            <a:ext cx="10121400" cy="56411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поэтов пушкинской поры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произведения и жанры лучше всего представляют каждого поэта пушкинской эпохи.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авторов был очень разнообразным: одни выбирали баллады и песни, другие — элегии и сатиру, третьи — гражданскую лирику. Это и создаёт богатство эпохи.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3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и жанры поэтов пушкинской поры, изучаемые в курсе русской литературы XIX века.
</a:t>
            </a:r>
            <a:endParaRPr lang="en-US" sz="1332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пушкинской поры для русской литературы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язык поэзии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этого времени научились говорить о чувствах точнее и естественнее. Их стихи стали ближе к живой речи, но сохранили красоту, звучность и высокую поэтическую культуру.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культурная фигура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пушкинскую пору поэт стал восприниматься как человек, который не только пишет красивые строки, но и думает о времени, обществе и нравственных идеалах.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будущих мастеров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Жуковского, Баратынского, Вяземского и других подготовил появление Лермонтова, Тютчева и Фета. Новая поэзия выросла из их открытий и смелых поисков.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пора: начало большой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пушкинской поры создали живую и разнообразную поэзию, в которой дружба, свобода, любовь и размышление о жизни звучат по-новому. Именно с них начинается зрелая русская лирика XIX века.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2026-05-22T18:14:58Z</dcterms:created>
  <dcterms:modified xsi:type="dcterms:W3CDTF">2026-05-22T18:14:58Z</dcterms:modified>
</cp:coreProperties>
</file>