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Вынесение общего множителя за скобки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упрощать выражения и проверять ответ через скобки.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1927" y="0"/>
            <a:ext cx="8059745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этот приём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помогает быстрее преобразовывать выражения, делать записи короче и удобнее для вычислений, а также готовит к решению уравнений и другим алгебраическим действиям.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общим множителем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30" y="3732401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множитель — это число, буква или произведение, которое можно выделить из каждого слагаемого выражения, потому что оно входит в них без остатка.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1358266" y="4934943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6x + 9 общий множитель — 3, так как оба числа делятся на 3. После вынесения остаются скобки с частными.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2024929" y="6137501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4ab + 8a общий множитель — 4a. Он присутствует в каждом слагаемом, поэтому выражение можно переписать в виде произведения.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2710954" y="7340048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в скобках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вынесения общего множителя в скобках записывают то, что получается при делении каждого слагаемого на этот множитель, без изменения знаков.
</a:t>
            </a:r>
            <a:endParaRPr lang="en-US" sz="2500" dirty="0"/>
          </a:p>
        </p:txBody>
      </p:sp>
      <p:sp>
        <p:nvSpPr>
          <p:cNvPr id="15" name="Text 6"/>
          <p:cNvSpPr txBox="1"/>
          <p:nvPr/>
        </p:nvSpPr>
        <p:spPr>
          <a:xfrm>
            <a:off x="3457898" y="8542604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упрощает выражение, делает запись компактнее и помогает быстрее выполнять дальнейшие преобразования, особенно при работе с уравнениями и проверкой решений.
</a:t>
            </a:r>
            <a:endParaRPr lang="en-US" sz="227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разложения выражения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12x + 18 содержит сумму двух слагаемых. В каждом из них есть общий делитель, который можно выделить за скобки.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множителя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6 делит и 12x, и 18 без остатка. Поэтому его удобно вынести за скобки как общий числовой множитель.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получаем 6(2x + 3). Это уже произведение, где 6 стоит перед скобками, а внутри записаны частные от деления.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записей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записи равны по значению: 12x + 18 и 6(2x + 3). Меняется только вид выражения, а не его смысл.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вынести общий множитель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преобразования выражения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451591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вынесения общего множителя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из суммы получить произведение за счёт общего множителя.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множитель может быть только числом или числом с буквой; выбор зависит от состава каждого слагаемого.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«Вынесение общего множителя за скобки»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Числовую часть общего множителя выбирают по наибольшему общему делителю коэффициентов. Если кроме 1 общих делителей нет, числовую часть не выносят.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наибольший общий делитель чисел 14 и 21, поэтому именно его можно вынести за скобки.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на нахождение наибольшего общего делителя
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буквенную часть общего множителя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ищут общие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все слагаемые и отмечают только те буквы, которые встречаются в каждом из них. Если буква есть не во всех частях, её не выносят.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x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5x² + 10x буква x есть в обоих слагаемых. Общий множитель получается 5x, потому что так делится каждое слагаемое без остатка.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выбирают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и та же буква записана в разных степенях, берут меньшую степень. Так общий множитель остаётся делителем каждого слагаемого.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a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3a² + 6a³ общий множитель — 3a². Здесь учтены и числовая часть 3, и меньшая степень буквы a.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заданиях чаще всего встречаются выражения с одним числом или с числом и одной буквой, поэтому такие примеры полезно отрабатывать первыми.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три четверти заданий опираются на простые случаи, что делает их удобной базой для освоения темы.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общих множителей встречаются чаще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 по алгебре, 7 класс
</a:t>
            </a:r>
            <a:endParaRPr lang="en-US" sz="145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25" y="323431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1281" y="3234319"/>
            <a:ext cx="622388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 раскрытием скобок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действие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вынесения множителя скобки раскрывают обратно и сравнивают получившееся выражение с исходным. Если записи совпадают, преобразование выполнено верно.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самопроверка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3(2x + 5) раскрывается как 6x + 15. Такой способ помогает убедиться, что общий множитель найден правильно и ничего не потеряно.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ошибок
</a:t>
            </a:r>
            <a:endParaRPr lang="en-US" sz="2800" dirty="0"/>
          </a:p>
        </p:txBody>
      </p:sp>
      <p:sp>
        <p:nvSpPr>
          <p:cNvPr id="12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особенно полезна в первых заданиях: она сразу показывает, не забыта ли какая-то часть выражения и не нарушено ли равенство.
</a:t>
            </a:r>
            <a:endParaRPr lang="en-US" sz="2400" dirty="0"/>
          </a:p>
        </p:txBody>
      </p:sp>
      <p:sp>
        <p:nvSpPr>
          <p:cNvPr id="13" name="Text 7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буква в скобках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видит в выражении 6x + 9 букву x и спешит вынести её вместе с числом. Получается неверная запись 3x(2 + 3), хотя x есть не во всех слагаемых. На иллюстрации важно показать, что буква должна входить в каждую часть выражения.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полная проверка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общий множитель для 6x + 9 — это 3, потому что оба слагаемых делятся на 3 без остатка. После выноса остаётся 3(2x + 3). Сравнение двух вариантов рядом помогает увидеть, что множитель должен подходить к каждому слагаемому полностью.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 при вынесении множителя
</a:t>
            </a:r>
            <a:endParaRPr lang="en-US" sz="5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3334226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 правильные решения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найти общий множитель и избежать типичных ошибок при записи ответа.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множитель должен делить каждое слагаемое без остатка; иначе преобразование становится неверным.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«Вынесение общего множителя за скобки»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6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Вынесение общего множителя в уравнениях
</a:t>
            </a:r>
            <a:endParaRPr lang="en-US" sz="4678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Запись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уравнение записывают в обычном виде и смотрят, можно ли выделить общий множитель в левой части или в обеих частях.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Решение корня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получают более простое уравнение, которое решают привычным способом. Это помогает быстрее найти ответ и меньше ошибаться.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Упрощение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общий множитель выносят за скобки. Уравнение становится короче, а его структура — более понятной для дальнейших преобразований.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уравнения через общий множитель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уравнения 6x + 12 = 0 показывает последовательность выделения общего множителя и нахождения корня.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распределительным свойством умножения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Вынесение общего множителя возвращает сумму к виду произведения. Это обратный ход к распределительному свойству, когда одно число умножают на каждое слагаемое в скобках.
</a:t>
            </a:r>
            <a:endParaRPr lang="en-US" sz="2461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выражение ab + ac имеет общий множитель a, его можно записать как a(b + c). Такая запись помогает увидеть структуру выражения и быстрее выполнять преобразования.
</a:t>
            </a:r>
            <a:endParaRPr lang="en-US" sz="2461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7(x + 4) = 7x + 28 показывает, как раскрытие скобок и вынесение множителя связаны между собой. Оба действия не меняют значение выражения.
</a:t>
            </a:r>
            <a:endParaRPr lang="en-US" sz="2461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алгебры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связь нужна не только на одном уроке. Она помогает преобразовывать выражения, сравнивать записи и готовит к более сложным алгебраическим темам в следующих классах.
</a:t>
            </a:r>
            <a:endParaRPr lang="en-US" sz="246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запись можно сделать компактнее без изменения значения выражения. Это особенно удобно при вычислениях и проверке преобразований.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выноса общего множителя запись становится короче, а смысл выражения сохраняется.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сокращается запись после преобразования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длины записи учебных примеров по теме, 2025
</a:t>
            </a:r>
            <a:endParaRPr lang="en-US" sz="145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2573" y="2526013"/>
            <a:ext cx="4608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6773" y="4501608"/>
            <a:ext cx="632400" cy="56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2573" y="6509875"/>
            <a:ext cx="4608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6773" y="8570396"/>
            <a:ext cx="632400" cy="562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этот приём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выражений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помогает сокращать длинные суммы и быстрее приводить выражения к удобному виду. Это делает вычисления понятнее и уменьшает риск ошибиться в записи.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уравнении можно выделить общий множитель, его проще привести к виду произведения. Так легче получить более простое уравнение и найти корень.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формул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формулах общий множитель часто помогает увидеть одинаковую часть выражения. Благодаря этому удобнее проверять, правильно ли записано равенство и не потеряны ли слагаемые.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Текстовые задачи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этот приём полезен, когда нужно посчитать несколько одинаковых частей: товары, шаги, отрезки или группы. Общий множитель позволяет объединить повторяющиеся элементы.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451591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 по теме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определить общий множитель в каждом выражении и записать ответ в виде произведения.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общий делитель, затем выносят его за скобки и проверяют, что каждое слагаемое подходит.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тренировочные задания по теме «Вынесение общего множителя за скобки»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 при выполнении задания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441600" y="250400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делимость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Убедись, что каждое слагаемое делится на выбранный множитель без остатка. Если хотя бы одно число не делится, множитель выбран неверно.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441600" y="59888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Раскрой скобки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раскрой скобки и сравни результат с исходным выражением. Если записи совпадают, ответ получен верно.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2126550" y="42967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Учти все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23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есть ли во всех слагаемых одинаковые буквы и выбрана ли меньшая степень. Если буква встречается не везде, её нельзя выносить.
</a:t>
            </a:r>
            <a:endParaRPr lang="en-US" sz="2394" dirty="0"/>
          </a:p>
        </p:txBody>
      </p:sp>
      <p:sp>
        <p:nvSpPr>
          <p:cNvPr id="11" name="Text 4"/>
          <p:cNvSpPr txBox="1"/>
          <p:nvPr/>
        </p:nvSpPr>
        <p:spPr>
          <a:xfrm>
            <a:off x="12126550" y="7764375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 одном и том же порядке помогает быстрее замечать ошибки. Это особенно важно на первых этапах изучения темы, когда навык ещё только формируется.
</a:t>
            </a:r>
            <a:endParaRPr lang="en-US" sz="2519" dirty="0"/>
          </a:p>
        </p:txBody>
      </p:sp>
      <p:sp>
        <p:nvSpPr>
          <p:cNvPr id="12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которая делает алгебру удобнее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Вынесение общего множителя превращает громоздкую сумму в более короткое произведение. Этот приём помогает упрощать выражения, решать уравнения и проверять ответы через раскрытие скобок.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2026-05-29T21:14:20Z</dcterms:created>
  <dcterms:modified xsi:type="dcterms:W3CDTF">2026-05-29T21:14:20Z</dcterms:modified>
</cp:coreProperties>
</file>