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стихотворение: чувство, образ, ритм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46934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07950"/>
            <a:ext cx="4293000" cy="8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— это поэтический текст, где на первом месте чувства, настроение и личное переживание.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260517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лирика и почему ее изучают в 6 классе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«лирика» связано с античной лирой и песенным исполнением. В литературе это род, где главным становится внутренний мир человека: чувства и настроение. В 6 классе лирику изучают вместе с темами природы, Родины, дружбы, детства, времени и настроения.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46285" y="2441445"/>
            <a:ext cx="449100" cy="399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предмет изображения в лирике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настроение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важнее то, что чувствует человек, чем то, что с ним происходит. Герой может радоваться, грустить, удивляться или задумываться. Настроение направляет чтение и смысл стихотворения.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Впечатления от мгновения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Событий может быть немного: один вечер, прогулка или встреча. Стихотворение «останавливает» момент и показывает, как он проживается внутри. Именно впечатление превращается в главный центр текста.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— это живое «лицо» текста: дождь, снег, звезда, весенний сад. Он способен сразу передать несколько эмоций и смыслов. Образ делает переживание наглядным и запоминающимся.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души через речь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текст звучит особенно выразительно: повторяет важные слова, тянет ритмом, подчеркивает интонацию. Так читатель слышит внутреннее состояние героя. Музыкальность помогает почувствовать тон стихотворения.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1663" y="1162275"/>
            <a:ext cx="6340673" cy="1939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9988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Лирика, эпос и драма: краткое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035225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лирике ведущее — чувство и настроение, в эпосе — событие и сюжет, в драме — действие и конфликт.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797000" y="4035300"/>
            <a:ext cx="38970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сильнее других сосредоточена на внутреннем мире: переживание определяет, как устроен и читается текст.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51288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литературе (школьная классификация родов)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000" y="1085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лирическое стихотворение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500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Начало: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подхватывает читателя с первой строки: возникает картина, звук, движение или мысль. Часто это наблюдение за природой или событием, которое сразу вызывает отклик.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3644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Развитие: переживание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впечатление превращается в чувство: появляются оттенки радости, грусти или тревоги. Образы уточняются, настроение нарастает, а важные слова повторяются или звучат особенно.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6278800" y="1903290"/>
            <a:ext cx="2157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Финал: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обычно звучит вывод или короткий поворот мысли. Финальная строка подводит итог: помогает понять, чему научил опыт героя — жизни, человеку или природе.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лирический смысл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смысл возникает как цепочка превращений от факта к образу и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9527" y="0"/>
            <a:ext cx="392794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752725"/>
            <a:ext cx="3931800" cy="88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и автор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810900" y="2259825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говорит в стихотворении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— это голос текста: тот, кто выражает чувства и мысли читателю. Он не обязан совпадать с самим поэтом. Иногда герой близок автору, но чаще выступает как созданный образ.
</a:t>
            </a:r>
            <a:endParaRPr lang="en-US" sz="1086" dirty="0"/>
          </a:p>
        </p:txBody>
      </p:sp>
      <p:sp>
        <p:nvSpPr>
          <p:cNvPr id="7" name="Text 3"/>
          <p:cNvSpPr txBox="1"/>
          <p:nvPr/>
        </p:nvSpPr>
        <p:spPr>
          <a:xfrm>
            <a:off x="8109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один автор создает разные образы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автор способен создавать разные состояния: спокойное, мечтательное, печальное или восторженное. Помогают это понять интонация, отношение к миру, способ говорить о переживаниях и самооценка героя.
</a:t>
            </a:r>
            <a:endParaRPr lang="en-US" sz="10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в лирике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306245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часто говорит о Родине, доме и семье. Через эти темы проявляются чувство принадлежности, уважение и память. В школьном чтении особенно заметны стихи о том, что важно и знакомо с детства.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14214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Встречаются темы дружбы, любви и одиночества. Они помогают говорить о сложных чувствах: радость может сменяться тревогой, а надежда — сомнением. Лирический герой переживает это «изнутри».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470350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одна из самых частых тем: времена года, погода, утренний свет. Через пейзаж лирика показывает внутренние изменения человека. Поэтому даже простая зарисовка становится переживанием.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450000" y="3978036"/>
            <a:ext cx="4060200" cy="71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Проходят и темы времени, памяти, детства и мечты. Подростку близки стихотворения о переменах настроения и первых сильных личных впечатлениях. Так лирика соединяет опыт читателя с поэтическим словом.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средства выразительности в лирике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приемы работают вместе: образ становится ярче, а звучание поддерживает настроение. Часто именно сочетание смысла и ритма делает строку особенно убедительной.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приоритет эмоционального воздействия: повторы и эпитеты усиливают чувство, метафоры и сравнения делают переживание наглядным, звукопись — слышимым.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школьной теории о средствах выразительности (схематическое распределение по учебной логике)
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153" y="1861625"/>
            <a:ext cx="397500" cy="31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82951" y="1861625"/>
            <a:ext cx="397500" cy="31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7752" y="1843958"/>
            <a:ext cx="397500" cy="3533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72552" y="1843958"/>
            <a:ext cx="397500" cy="3533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Ритм, рифма и строфа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588134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придает стихотворению порядок и «музыку»: строки звучат ровно и цельно. Даже при чтении вслух ритм помогает почувствовать темп переживания. За ним часто угадывается движение мысли.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2682943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по звучанию и помогает запоминать текст. Она может поддерживать спокойное течение или подчеркивать напряжение. В школьных стихах рифма часто заметна уже на слух.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4777735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Строфа — группа строк с общей мыслью и определенным рифменным строением. Благодаря строфам текст воспринимается шагами: начало, развитие и итог. Перелистывание смысла становится легче.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872538" y="2582525"/>
            <a:ext cx="1821600" cy="120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6 класса особенно характерны двустишия и четверостишия. Часто встречается парная рифмовка (аабб) и перекрестная (абаб). Выбор схемы влияет на то, как «собираются» строки в смысловые блоки.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интонация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26944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Аллитерация делает звучание резче, звонче или шуршаще; ассонанс — плавнее и мягче. За счёт этого читатель ощущает движение: тишину, шорох, тревожный дрожащий воздух.
</a:t>
            </a:r>
            <a:endParaRPr lang="en-US" sz="1086" dirty="0"/>
          </a:p>
        </p:txBody>
      </p:sp>
      <p:sp>
        <p:nvSpPr>
          <p:cNvPr id="5" name="Text 2"/>
          <p:cNvSpPr txBox="1"/>
          <p:nvPr/>
        </p:nvSpPr>
        <p:spPr>
          <a:xfrm>
            <a:off x="450000" y="37716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бывает торжественной, задумчивой, грустной, радостной или тревожной. В лирике звучание работает вместе со значением: ритм и паузы усиливают чувство.
</a:t>
            </a:r>
            <a:endParaRPr lang="en-US" sz="1086" dirty="0"/>
          </a:p>
        </p:txBody>
      </p:sp>
      <p:sp>
        <p:nvSpPr>
          <p:cNvPr id="6" name="Text 3"/>
          <p:cNvSpPr txBox="1"/>
          <p:nvPr/>
        </p:nvSpPr>
        <p:spPr>
          <a:xfrm>
            <a:off x="450000" y="1617200"/>
            <a:ext cx="4060200" cy="9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в стихах строится на повторе звуков: согласных и гласных. Повтор помогает услышать настроение, даже когда смысл выражен сдержанно и «между строк».
</a:t>
            </a:r>
            <a:endParaRPr lang="en-US" sz="10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0000" y="2701245"/>
            <a:ext cx="2747700" cy="19910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97793" y="2701137"/>
            <a:ext cx="2748000" cy="1991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5896" y="2701137"/>
            <a:ext cx="2748000" cy="1991227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0000" y="450000"/>
            <a:ext cx="82440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природы, которые «отзываются» в душе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96200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как обещание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в лирике часто появляется не только как время года, но и как внутреннее обновление. Смена света и тепла рождает надежду: кажется, что впереди — новые возможности и более светлая дорога.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44393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и глубина размышлений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в стихах нередко ведёт к тишине и внутреннему разговору. Уходящая красота напоминает о времени, которое нельзя остановить, и помогает понять собственные мысли.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092496" y="1350000"/>
            <a:ext cx="24555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и спокойствие тишины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может звучать мягко и сосредоточенно: мороз будто «держит» мир в паузе. Белизна и неподвижность создают ощущение ясности, когда чувства становятся ровнее и спокойнее.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Настроения в лирическом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лирики редко бывает «раз и навсегда»: по ходу текста оно может усиливаться или переходить в другое чувство. Эти смены видны по словам и образам.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набор типичных ведущих тонов. Наиболее сильные тексты — те, где перемена происходит постепенно, а не скачком: тогда читатель верит переживанию.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литературы; числовая шкала условная (без подсчёта частот в конкретном корпусе).
</a:t>
            </a:r>
            <a:endParaRPr lang="en-US" sz="61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25" y="2134757"/>
            <a:ext cx="4122000" cy="115173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средства и их функция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540727" y="1697375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выразительных средств помогает передать не «украшение ради украшения», а смысл и настроение. Ниже — как конкретные приёмы работают в тексте.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5540725" y="2776222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средство выполняет смысловую задачу: точность образа, понятность сравнения, оживление природы и эмоциональное усиление. Вместе они создают общий тон лирики.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анализу поэтического текста (школьная методика, обобщение).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0000" y="450000"/>
            <a:ext cx="8244000" cy="6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лирическое стихотворение в школе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1512663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 тему и общее настроение текста. Даже если сюжет почти отсутствует, по первым строкам можно почувствовать тон: радость, грусть, тревогу или надежду.
</a:t>
            </a:r>
            <a:endParaRPr lang="en-US" sz="10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640851" y="1512675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отметьте ключевые слова, повторяющиеся образы и те выражения, которые «держат чувство». Обратите внимание, где именно автор возвращается к одному и тому же звучанию или мысли.
</a:t>
            </a:r>
            <a:endParaRPr lang="en-US" sz="1086" dirty="0"/>
          </a:p>
        </p:txBody>
      </p:sp>
      <p:sp>
        <p:nvSpPr>
          <p:cNvPr id="8" name="Text 4"/>
          <p:cNvSpPr txBox="1"/>
          <p:nvPr/>
        </p:nvSpPr>
        <p:spPr>
          <a:xfrm>
            <a:off x="450000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рассмотрите рифму, ритм и строфы, а также средства выразительности. Они не «добавлены для красоты», а направляют внимание и объясняют, почему именно так звучит переживание.
</a:t>
            </a:r>
            <a:endParaRPr lang="en-US" sz="1086" dirty="0"/>
          </a:p>
        </p:txBody>
      </p:sp>
      <p:sp>
        <p:nvSpPr>
          <p:cNvPr id="9" name="Text 5"/>
          <p:cNvSpPr txBox="1"/>
          <p:nvPr/>
        </p:nvSpPr>
        <p:spPr>
          <a:xfrm>
            <a:off x="3640851" y="3244500"/>
            <a:ext cx="2929200" cy="14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сформулируйте главное впечатление: что изменилось в мысли или чувстве читателя. Сопоставьте смысл с точными деталями, звукописью и интонацией, чтобы вывод получился убедительным.
</a:t>
            </a:r>
            <a:endParaRPr lang="en-US" sz="1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46296" y="1580032"/>
            <a:ext cx="449100" cy="449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90948" y="2401195"/>
            <a:ext cx="359775" cy="479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46285" y="3252959"/>
            <a:ext cx="449100" cy="4491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246285" y="4089402"/>
            <a:ext cx="449100" cy="4491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450000" y="450000"/>
            <a:ext cx="8244000" cy="6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русские поэты-лирики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3070392" y="1509076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Пушкин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писал о свободе, дружбе, любви и красоте природы. Его лирика часто связывает внутреннее чувство с точным, живым наблюдением за миром.
</a:t>
            </a:r>
            <a:endParaRPr lang="en-US" sz="800" dirty="0"/>
          </a:p>
        </p:txBody>
      </p:sp>
      <p:sp>
        <p:nvSpPr>
          <p:cNvPr id="17" name="Text 3"/>
          <p:cNvSpPr txBox="1"/>
          <p:nvPr/>
        </p:nvSpPr>
        <p:spPr>
          <a:xfrm>
            <a:off x="3070381" y="2345535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нередко обращался к одиночеству, борьбе и поиску смысла жизни. В его стихах переживание напряжённо, а интонация помогает почувствовать внутренний конфликт.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070381" y="3181993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Тютчев и Афанасий Фет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Тютчев и Фет создавали тонкие пейзажные стихи о мгновении, тишине и изменениях в природе. Их поэтическая мысль часто «успевает» в несколько строк.
</a:t>
            </a:r>
            <a:endParaRPr lang="en-US" sz="800" dirty="0"/>
          </a:p>
        </p:txBody>
      </p:sp>
      <p:sp>
        <p:nvSpPr>
          <p:cNvPr id="19" name="Text 5"/>
          <p:cNvSpPr txBox="1"/>
          <p:nvPr/>
        </p:nvSpPr>
        <p:spPr>
          <a:xfrm>
            <a:off x="3070381" y="4018437"/>
            <a:ext cx="3904200" cy="59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
</a:t>
            </a:r>
            <a:pPr algn="l" indent="0" marL="0">
              <a:lnSpc>
                <a:spcPct val="115000"/>
              </a:lnSpc>
              <a:buNone/>
            </a:pPr>
            <a:r>
              <a:rPr lang="en-US" sz="3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передавала личные переживания, память и силу внутреннего чувства. В лирике она особенно точна: эмоции звучат сдержанно, но очень глубоко.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38" y="1697995"/>
            <a:ext cx="4122000" cy="20252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72025" y="450000"/>
            <a:ext cx="4122000" cy="85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запоминающимся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50002" y="1697350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Запоминаемость растёт, когда образ легко представить мысленно и когда ритм помогает «нести» текст. Тогда у читателя появляется ощущение целостной картины.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50000" y="2776197"/>
            <a:ext cx="3153300" cy="9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набор опорных элементов, которые работают в связке. Устойчивее запоминаются стихи с движением, одним ведущим чувством и сильным звучанием концовки.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4572013" y="4525712"/>
            <a:ext cx="41220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Методическое обобщение учебников по литературе; числовые значения условные (не статистика).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50" y="4324"/>
            <a:ext cx="9144000" cy="22413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535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находят то, что трудно сказать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Лирические стихотворения помогают говорить о чувствах, которые трудно выразить обычной речью: смущении, радости, обиде, ожидании, тоске, мечте. Они учат замечать оттенки настроения, а не только «сильные» эмоции.
</a:t>
            </a:r>
            <a:endParaRPr lang="en-US" sz="1186" dirty="0"/>
          </a:p>
        </p:txBody>
      </p:sp>
      <p:sp>
        <p:nvSpPr>
          <p:cNvPr id="6" name="Text 2"/>
          <p:cNvSpPr txBox="1"/>
          <p:nvPr/>
        </p:nvSpPr>
        <p:spPr>
          <a:xfrm>
            <a:off x="5123100" y="3632100"/>
            <a:ext cx="3570900" cy="10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темы откликаются особенно сильно
</a:t>
            </a:r>
            <a:pPr algn="l" indent="0" marL="0">
              <a:lnSpc>
                <a:spcPct val="115000"/>
              </a:lnSpc>
              <a:buNone/>
            </a:pPr>
            <a:r>
              <a:rPr lang="en-US" sz="5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11–12 лет особенно близки стихи о дружбе, природе, доме и семье, о переменах в настроении и первых личных переживаниях. Лирика делает разговор о чувствах точнее и спокойнее.
</a:t>
            </a:r>
            <a:endParaRPr lang="en-US" sz="1186" dirty="0"/>
          </a:p>
        </p:txBody>
      </p:sp>
      <p:sp>
        <p:nvSpPr>
          <p:cNvPr id="7" name="Text 3"/>
          <p:cNvSpPr txBox="1"/>
          <p:nvPr/>
        </p:nvSpPr>
        <p:spPr>
          <a:xfrm>
            <a:off x="455350" y="2700000"/>
            <a:ext cx="8244000" cy="5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в жизни подростка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000" y="2073251"/>
            <a:ext cx="8244000" cy="261789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619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450000" y="450000"/>
            <a:ext cx="8244000" cy="4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впечатления к переживанию: как устроена лирика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50025" y="990000"/>
            <a:ext cx="82440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типичную последовательность: событие почти отсутствует, а главное — внутренний отклик, образность и музыкальность речи.
</a:t>
            </a:r>
            <a:endParaRPr lang="en-US" sz="8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0000" y="450000"/>
            <a:ext cx="8244000" cy="23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3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— разговор с самим собой
</a:t>
            </a:r>
            <a:endParaRPr lang="en-US" sz="4312" dirty="0"/>
          </a:p>
        </p:txBody>
      </p:sp>
      <p:sp>
        <p:nvSpPr>
          <p:cNvPr id="4" name="Text 1"/>
          <p:cNvSpPr txBox="1"/>
          <p:nvPr/>
        </p:nvSpPr>
        <p:spPr>
          <a:xfrm>
            <a:off x="450000" y="3707950"/>
            <a:ext cx="4122000" cy="98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Лирическое стихотворение показывает, как человек чувствует и воспринимает мир. Его сила — в краткости, точности образов, ритме и музыкальности речи, которые помогают понять эмоции.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2026-05-13T03:19:36Z</dcterms:created>
  <dcterms:modified xsi:type="dcterms:W3CDTF">2026-05-13T03:19:36Z</dcterms:modified>
</cp:coreProperties>
</file>