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вероятностей: как находить шансы в случайных опытах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 считать шансы и не ошибаться в случайных опытах.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и алгебра: почему это одна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вероятность связывает дроби, деление, сложение и вычитание. На примерах с кубиком, монетой, карточками и шариками видно, как объединять разные исходы в один ответ.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 — это доля благоприятных исходов среди всех равновозможных. Чем выше эта доля, тем вероятнее событие.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2/6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результат упрощается до одной трети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теме вероятности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кубиком: как выделяются благоприятные исходы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исходы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бросок кубика даёт шесть равновозможных результатов. Это удобно: можно просто перечислить все варианты и сравнить их с нужным событием.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 главный принцип: вероятность зависит не от названия события, а от числа подходящих исходов среди всех возможных.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«выпало чётное число» включает 2, 4 и 6. Таких исходов три, поэтому вероятность равна трем шестым, то есть одной второй.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вероятности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вероятностей в простых опытах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знакомые школьные примеры. Они помогают увидеть, как меняется вероятность в зависимости от числа благоприятных исходов.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тем больше, чем большую долю составляют подходящие исходы среди всех возможных.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вероятности можно складывать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 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несовместных событий сложение особенно простое: один и тот же исход не может попасть сразу в оба события. Поэтому вероятности просто прибавляют.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«или»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используют, когда нужно найти вероятность события «A или B». В ответе учитывают все подходящие исходы, которые относятся хотя бы к одному из событий.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полезно спросить себя: могут ли события случиться одновременно? Если нет, подходит обычная сумма; если да, нужна другая формула.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сложение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кубика, монеты, карточек и шариков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теории вероятностей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для кубика: сравнение разных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рассчитаны для одного броска стандартного кубика с шестью гранями.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подходящих исходов объединяет событие, тем выше его вероятность.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несовместных событий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не могут произойти одновременно, вероятность их объединения равна сумме вероятностей. Ни один исход не считается дважды, поэтому формула получается очень простой.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трёх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правило работает и для нескольких несовместных событий: вероятности всех подходящих случаев просто складывают. Это удобно, когда вариантов ответа несколько.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кубиком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событий «выпало 1» и «выпало 6» получаем 1/6 + 1/6 = 2/6 = 1/3. Каждый исход учтён ровно один раз.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всегда просто складывать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общие исходы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пересекаются, один и тот же результат может подходить сразу к двум условиям. Тогда простая сумма завышает ответ, потому что общий исход учитывается дважды.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кубиком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«число больше 3» и «чётное число» имеют общие результаты 4 и 6. Эти числа входят в оба события, значит их нельзя считать дважды.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схема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 двумя кругами помогает увидеть общую часть. Именно она показывает, какие исходы нужно вычесть, чтобы получить правильную вероятность.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 пересекающихся событий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событий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вероятность события «A или B», складывают вероятности обоих событий и затем убирают повторный учёт общих исходов. Так формула остаётся точной для любых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вычитать пересечение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результат подходит и для A, и для B, он попадает в сумму дважды. Вычитание P(A и B) исправляет этот двойной счёт и даёт правильный ответ.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дробями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P(A)=½, P(B)=1/3 и P(A и B)=1/6 получаем ½ + 1/3 − 1/6 = 2/3. Здесь удобно привести дроби к общему знаменателю.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шире одного примера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идея применяется не только к кубику или монете, но и к карточкам, шарикам и другим случайным опытам, если события могут пересекаться.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001862"/>
            <a:ext cx="4339200" cy="15506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правила сложения вероятностей рядом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вероятности складывают напрямую, а когда нужно убрать пересечение. Это помогает выбрать формулу без лишних вычислений.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выбора формулы — наличие общих исходов. Если пересечения нет, вычитание не нужно; если есть, его обязательно учитывают один раз.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вероятностей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P(A ∪ B)=P(A)+P(B)−P(A∩B)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пересечение меняет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лишний учёт общих исходов заметно завышает результат. Поэтому при пересечении всегда нужно возвращать только уникальные благоприятные исходы.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сумма даёт 5/6, но правильный ответ меньше — 2/3. Чем больше пересечение, тем сильнее нужно корректировать итог.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на разумность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вероятности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вероятность не может быть меньше нуля и больше единицы. Если после вычислений получилось число вне этого диапазона, значит формула применена неверно или допущена арифметическая ошибка.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нужно привести дроби к общему знаменателю и сократить итог. Затем удобно пересчитать ответ через число благоприятных исходов, чтобы убедиться, что он совпадает с логикой задачи.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результат с исходными вероятностями: объединение событий не должно быть меньше каждого из них. Если ответ выглядит слишком маленьким, стоит ещё раз проверить запись событий и 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сложение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задач с кубиком, монетой, карточками и шариками.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про шарики в коробке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прозрачной коробке лежат шарики трёх цветов: красные, синие и зелёные. Если нужно достать красный шарик, подходят только красные, а если синий — только синие. Для рисунка удобно выделить два цвета разными контурами.
</a:t>
            </a:r>
            <a:endParaRPr lang="en-US" sz="85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 синие отдельно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задаче один шарик не может быть одновременно красным и синим, поэтому события несовместны. Это делает сложение вероятностей прямым: достаточно сложить доли красных и синих шариков, не вычитая пересечение.
</a:t>
            </a:r>
            <a:endParaRPr lang="en-US" sz="84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события не мешают друг другу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10 шариков 5 красных и 3 синих, значит благоприятных исходов 8. На иллюстрации можно показать, что зелёные шарики не входят в нужное событие, а красные и синие вместе составляют четыре пятых коробки.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легко увидеть в коробке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сложении вероятностей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пересекаются, один и тот же исход может войти в оба списка. Его нужно вычесть один раз, чтобы не считать результат дважды.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несовместимое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складывают события, которые могут произойти вместе, хотя для них нужна другая формула. Сначала стоит проверить, есть ли общие исходы, иначе ответ получится завышенным.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союзы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«или» означает объединение событий, а «и» — их совместное выполнение. Ошибка в формулировке сразу меняет смысл задачи и приводит к неверной вероятности.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предел 1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не может быть больше единицы. Если расчёт дал число больше 1, значит ошибка почти наверняка есть в формуле, пересечении или сложении дробей.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Оставляют дробь несокращённой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ответ может выглядеть неверно, если его не сократить. После вычислений полезно привести дробь к наименьшему виду и только потом записывать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вероятностей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Мини-сравнение ответов в разных ситуациях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что один и тот же приём даёт разные числа в зависимости от условий задачи. Важно сначала понять структуру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вероятность получается там, где почти все исходы подходят. Сравнение помогает увидеть, как число благоприятных исходов влияет на итог.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827600"/>
            <a:ext cx="4663800" cy="14883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вероятностей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выбрать правило сложения и не потерять пересечение. Сначала определяют тип событий, затем считают по нужной формуле и проверяют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всегда один: сначала понять, пересекаются ли события, затем выбрать формулу и проверить, не нарушены ли границы вероятности.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сложения вероятностей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вероятностей помогает быстро оценить шанс одного из нескольких событий. Если пересечения нет, вероятности складывают напрямую; если оно есть, общие исходы вычитают один раз, чтобы ответ оставался точным.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2026-05-29T20:41:07Z</dcterms:created>
  <dcterms:modified xsi:type="dcterms:W3CDTF">2026-05-29T20:41:07Z</dcterms:modified>
</cp:coreProperties>
</file>