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областями в электронных таблицах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задают границы данных и делают формулы, сортировку и анализ точнее.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информатике встречаются области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Оценки, средний балл, итоги тестов, расписания и диаграммы — всё это собирается в диапазоны. В 11 классе работа с областями помогает уверенно применять формулы и готовить данные к анализу.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областей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диапазон — это сплошной прямоугольник ячеек, например A1:D5. Его удобно применять для подсчёта итогов и построения диаграмм, когда данные идут подряд и образуют единый блок.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Несмежный диапазон состоит из нескольких разрозненных участков, например A1:A3 и C1:C3. Такой выбор нужен, когда важны конкретные значения, но между ними есть «нерабочие» строки или столбцы.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прямоугольников, используют целую строку, целый столбец, всю таблицу и именованные области. Эти варианты упрощают поиск, оформление и сортировку, особенно когда объём данных меняется.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записи областей в электронных таблицах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адреса сразу задаёт размер и границы данных: строка, столбец, прямоугольник или набор отдельных участков.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запись области, тем меньше риск ошибиться в формулах и получить неверные итоги.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табличных редакторов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область для работы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при работе с данными в таблице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Адресация ячеек и диапазонов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ссылки меняются при копировании формулы: A1 может превратиться в B1 или A2 в зависимости от направления. Это удобно для однотипных расчётов по строкам и столбцам.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ссылки используют символ $ и фиксируют координаты: например, $A$1 остаётся неизменным. Так закрепляют константы и общий параметр, который должен применяться одинаково.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ссылки (A$1 или $A1) фиксируют только одну координату. Они полезны, когда нужно «держать» строку или столбец постоянным, а остальную часть пересчитывать по месту.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растёт число ячеек в области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стороны квадрата количество ячеек растёт квадратично, поэтому даже «незначительные» расширения резко увеличивают объём данных.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в больших областях легче ошибиться в диапазонах, а значит, каждую формулу и границы нужно проверять внимательнее.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расчёт по формуле площади квадрата, 1×1…20×20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области мышью и клавиатурой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ячейка задаёт точку старта выделения. Если удерживать Shift и нажимать стрелки, выделение расширяется на соседние ячейки, сохраняя прямоугольную форму диапазона.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ускорения используют Ctrl + Shift + стрелки: выделение идёт до границы заполненного блока. А сочетание Ctrl + A в большинстве программ выбирает текущую таблицу или весь лист, когда курсор в данных.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25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56325" y="1387800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над диапазонами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и 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перемещении или копировании диапазона важно помнить, что меняются границы данных и, как следствие, ссылки в формулах. Удобно сначала проверить диапазон, а затем выполнять действие.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Вставка, удаление и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 удаление могут сдвинуть данные и нарушить соответствие строк между столбцами. Очистка сохраняет структуру, но удаляет содержимое — выбирайте вариант осознанно.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Автозаполнение быстро продолжает последовательности и повторяющиеся значения. Оно корректно работает, когда область задана правильно и форматирование не конфликтует с предполагаемым шаблоном.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объединить отдельные участки в логический набор данных. При объединении ячеек в формулах появляются ограничения, поэтому лучше использовать диапазоны, а не «склейку».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итоги по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для суммы, среднего, минимума, максимума и подсчёта используют заданную область как аргумент. Лишняя или пропущенная ячейка меняет результат, даже если остальная таблица верная.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Именованные области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Именованная область заменяет адрес понятным названием, например Продажи_2024 или Оценки_11А. В формулах это делает смысл выражений очевидным и снижает вероятность опечаток при вводе диапазонов.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таблице часто встречаются одни и те же диапазоны, именование ускоряет работу: не нужно каждый раз заново выбирать область или переписывать её адрес. Особенно заметно это при повторяющихся расчётах.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учебных проектов именованные области помогают сохранять целостность при изменении размера данных. Если диапазон расширяется, логика формул обычно остаётся прежней, потому что имя управляет границами.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операции с областями встречаются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задан диапазон, тем стабильнее результат: функции, оформление, скрытие записей и перестановка строк опираются на границы области данных.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практический приоритет вычислений и оформления. Чтобы избежать ошибок, начинать стоит с корректного выделения нужной области.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учебной практике (распределение из условия), без привязки к конкретному источнику и дате.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работающие с областями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SUM, AVERAGE, MIN, MAX и COUNT принимают диапазоны как аргументы и возвращают сводные значения по всем ячейкам выбранной области.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 подсчитывает сумму чисел в диапазоне, AVERAGE находит среднее, MIN и MAX определяют крайние значения. COUNT учитывает только числовые ячейки, игнорируя текст.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расчёт зависит от одного условия, используют COUNTIF и SUMIF. Они проверяют заданный критерий и считают или суммируют только подходящие записи в области.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границы области заданы неверно, меняется состав входных данных. Поэтому перед вычислениями полезно перепроверять, что в диапазоне есть все нужные строки и столбцы.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ссылок в формулах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типы ссылок ведут себя при копировании формулы на соседние ячейки.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надёжным формулам — осознанно выбирать тип ссылки: он определяет, какие координаты должны “переехать”, а какие обязаны оставаться неизменными.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табличных редакторов, используемые в школьных электронных таблицах.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фильтрация в пределах области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упорядочивает строки по значениям в одном или нескольких столбцах. Например, можно выстроить фамилии по алфавиту или даты по возрастанию, не теряя связей строк.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временно скрывает записи, не удаляя их из таблицы. После выбора условий остаются видимыми только строки, подходящие критериям, что удобно для анализа.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корректной обработки выбирают всю связанную область данных, включая заголовки и все столбцы. Так строки остаются “собранными” из соответствующих ячеек, а не распадаются при перестановках.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только один столбец, остальные данные могут перестать соответствовать друг другу: сортировка и фильтр будут применяться несогласованно, и итоги окажутся искажёнными.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области данных к анализу: от чистых заголовков до корректных итогов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таблицы к сортировке, фильтрации и расчёту показателей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Диаграммы: диапазон — это “источник смыслов”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строится по выбранной области данных, поэтому любые изменения диапазона сразу меняют набор точек и значения на осях. Практически это означает: сначала выделяем область, затем подтверждаем параметры построения.
</a:t>
            </a:r>
            <a:endParaRPr lang="en-US" sz="1229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таблицы: область становится полем для группировки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использует поля исходной области для группировки, подсчёта и сравнения. Если исходный диапазон задан неполно, часть записей не попадёт в агрегаты, и сводные итоги окажутся неполными.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в диаграммах и сводных таблицах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областями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не выглядят критично визуально, но меняют набор входных данных. В результате формулы дают “правдоподобные” числа, которые на самом деле относятся к другой области.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ошибок начинается с одного шага: точное выделение области и единый подход к ссылкам. Это предотвращает сбои в сортировке и искажение итогов анализа.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учебной практике (распределение из условия), без привязки к конкретному источнику и дате.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ускорения работы с большими таблицами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клавиши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выделение, копирование и вставка ускоряют работу, когда приходится много раз применять одни и те же действия к диапазонам.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Именование областей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вместо адреса делает формулы читаемыми: например, проще проверять логику “Продажи_2024”, чем длинные ссылки на диапазоны.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Автозаполнение позволяет распространить формулу на нужный размер области. Главное — заранее правильно расставить типы ссылок, чтобы перенос не испортил расчёт.
</a:t>
            </a:r>
            <a:endParaRPr lang="en-US" sz="1292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с авторасширением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с авторасширением помогают удерживать диапазон в актуальном состоянии при добавлении строк. Так уменьшается риск пропустить данные при анализе.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5440" y="1636550"/>
            <a:ext cx="3288544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что делает каждая операция с областью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себя: один и тот же диапазон может служить основой для разных действий — от выбора данных до построения диаграмм.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помогает “связывать” действия с диапазонами: выделили правильно — и сортировка, фильтр, формулы и диаграммы начинают работать предсказуемо.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электронные таблицы: базовые действия с диапазонами, используемые на уроках информатики.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области — точные вычисления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задают границы данных, определяют состав аргументов формул и влияют на качество сортировки, фильтрации и диаграмм. Для 11 класса это значит меньше ошибок и уверенное владение таблицами.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2026-05-13T19:10:51Z</dcterms:created>
  <dcterms:modified xsi:type="dcterms:W3CDTF">2026-05-13T19:10:51Z</dcterms:modified>
</cp:coreProperties>
</file>