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роль моды в жизни подростков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формирует идентичность и влияет на социальные связи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Историко-социальный контекст подростковой моды
</a:t>
            </a:r>
            <a:endParaRPr lang="en-US" sz="2407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подростки сформировали уникальные стилевые группы, отражающие социальные и культурные изменения. Молодежные субкультуры и массовая культура повлияли на доступность и разнообразие модных трендов, включая российскую молодёжь.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уникальному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ищут способы подчеркнуть свою уникальность через одежду, чтобы выделиться из толпы и выразить личные качества и убеждения.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общественных лидеров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блогеры и инфлюенсеры задают тренды, формируя вкусы юных модников, которые стараются повторять стиль своих кумиров.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положительного имиджа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помогает подросткам формировать впечатление о себе в глазах сверстников и окружающих, повышая самооценку и укрепляя социальный статус.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интересуются модой?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как средство интеграции и формирования социальных связей
</a:t>
            </a:r>
            <a:endParaRPr lang="en-US" sz="1846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стиль облегчает поиск друзей и участие в группах по интересам, создавая общую стилистическую платформу.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усиливает чувство принадлежности к коллективу, формируя внутреннее ощущение безопасности и поддержки.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влияет на взаимодействие подростков как в школе, так и в различных внешкольных сообществах и мероприятиях.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становления модных предпочтений
</a:t>
            </a:r>
            <a:endParaRPr lang="en-US" sz="2383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индивидуального стиля у подростков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медиа и социальных сетей в формировании подростковой моды
</a:t>
            </a:r>
            <a:endParaRPr lang="en-US" sz="1782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стимулируют вирусное распространение модных идей и способствуют их быстрой популяризации.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оказывают влияние не только на одежду, но и на поведенческие модели среди подростков.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Instagram, TikTok и VK быстро распространяют новые тренды, влияя на стилистические предпочтения молодежи.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челленджи и визуальный контент подростки получают представление о современных стандартах внешнего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факторы, влияющие на доступность моды
</a:t>
            </a:r>
            <a:endParaRPr lang="en-US" sz="2144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бренды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Zara и H&amp;M предлагают модные вещи по доступным ценам для большинства подростков.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возможности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дохода напрямую отражается на возможности подростков обновлять гардероб и следить за трендами.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Секонд-хенд и локальное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магазины с бывшей в употреблении одеждой и отечественные производители, расширяющие выбор.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34" y="1104898"/>
            <a:ext cx="2082044" cy="1850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161" y="1104898"/>
            <a:ext cx="2082044" cy="1850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533" y="1104898"/>
            <a:ext cx="2082044" cy="1850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346" y="1104711"/>
            <a:ext cx="2082465" cy="18506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784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Nike и Adidas: спортивная 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бренды сохраняют лидерство благодаря сочетанию качества и узнаваемости. Они символизируют активный образ жизни и современный городской стиль.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461161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Vans и Bershka: свобода самовыражения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ценит их за удобство и разнообразие стильных коллекций, позволяющих экспериментировать с образом.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597533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звезда и КРОП: локальный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бренды привлекают национальной идентичностью и соответствуют модным запросам молодежи, активно продвигаясь в соцсетях.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734346" y="3051375"/>
            <a:ext cx="207667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Pull&amp;Bear: тренды и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бренд популярен за счёт балансирования между актуальными тенденциями и адекватной ценой для старшеклассников.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популярные бренды у российских подростков
</a:t>
            </a:r>
            <a:endParaRPr lang="en-US" sz="23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сверстников на формирование модного стиля
</a:t>
            </a:r>
            <a:endParaRPr lang="en-US" sz="2271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групп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объединяются в группы внутри школы, где появляются свои стилевые предпочтения и модные лидеры.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лидерам 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 популярные ученики служат образцом, их стилистика копируется для укрепления собственной позиции.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покупки и 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походы по магазинам и обмен мнениями усиливают чувство принадлежности и поддерживают тренды.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в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стилистические эксперименты способствуют появлению новых вариантов и обогащению модных предпочтений.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самовыражения через индивидуальный стиль
</a:t>
            </a:r>
            <a:endParaRPr lang="en-US" sz="2297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ярких аксессуаров и кастомизации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применяют аксессуары и собственные доработки одежды, чтобы подчеркнуть уникальность и выделиться из общей массы. Это включает ручную роспись и нестандартные дополнения.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Винтажные и эклектичные элементы в гардеробе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винтажных вещей и смешанных стилей придаёт образу оригинальность и отражает творческий почерк, ценимый среди молодежи в поисках индивидуальности.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7211"/>
            <a:ext cx="4164900" cy="1966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возрастные различия в модных предпочтениях
</a:t>
            </a:r>
            <a:endParaRPr lang="en-US" sz="230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демонстрируют разные стили: от подражания сверстникам в спортивном и повседневном направлениях до индивидуального и профессионального подхода в выборе одежды. Становится заметна постепенная персонализация гардероба.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 возрастом становится всё более индивидуальным и осознанным, отражая личные и профессиональные устремления подростков.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изучения молодежи, доклад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различия в отношении к моде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Девушки проявляют повышенный интерес к новинкам, регулярно обновляют гардероб и предпочитают смелые эксперименты с цветами и формами, демонстрируя разнообразие стилей.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Юноши в основном выбирают комфорт и узнаваемые бренды, отдавая предпочтение устойчивым и практичным решениям, а также склонны сохранять стиль на длительное время без частых изменений.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моды на самооценку и уверенность подростков
</a:t>
            </a:r>
            <a:endParaRPr lang="en-US" sz="2375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подобранный гардероб помогает подросткам чувствовать себя увереннее, усиливая положительное восприятие собственной личности и соцстатуса.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внешности со стороны сверстников служит как фактор укрепления или ослабления уверенности, влияя на эмоциональное состояние подростков.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 становится способом выразить свою уникальность, что способствует внутреннему развитию и укреплению самоуважения.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подчёркивает значительный уровень психологического давления, связанного с необходимостью следовать модным трендам, что может привести к тревоге и даже буллингу.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исследование Молодёжного центра, 2023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испытывают стресс из-за невозможности соответствовать модным ожиданиям сверстников.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популярности стилей среди российских подростков (2023)
</a:t>
            </a:r>
            <a:endParaRPr lang="en-US" sz="188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стиль сохраняет лидерство благодаря удобству, а тенденция к самовыражению усиливает интерес к уличной и эклектичной моде.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свидетельствуют, что российские подростки отдают предпочтение практичности с элементами индивидуальности в повседневном образе.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молодежных исследований,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Эко-мода и осознанное потребление одежды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всё чаще выбирают одежду из переработанных материалов и используют секонд-хенд, стремясь снизить негативное воздействие на экологию.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локальных брендов и участие в обменах позволяют молодежи проявлять ответственность и формировать экологически сознательные покупки.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DIY и творчество: самодельная и кастомизированная одежда
</a:t>
            </a:r>
            <a:endParaRPr lang="en-US" sz="2053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Роспись, аппликации и нашивки становятся популярными школьными трендами, отражающими индивидуальность и оригинальность.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проекты стимулируют интерес к рукоделию и собственной идентичности через визуальное творчество на одежде.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DIY-движение популярно среди подростков как форма самовыражения и творческого развития через уникальные элементы в одежде.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работы с тканями и дизайном в процессе кастомизации способствуют формированию эстетического вкуса и творческого потенциала.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BTS на стиль российских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Поклонники BTS активно подражают внешнему виду кумиров, что формирует новые направления в одежде подростков, включая яркие цвета и необычные аксессуары, популярные среди молодежи.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Marvel и супергеройский стиль в подростковой моде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костюмов и образов персонажей Marvel подталкивает подростков к включению элементов косплея и тематической одежды в повседневный гардероб.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Геймерские сообщества как источник уличной моды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Стиль, вдохновленный видеоиграми, теперь популярен среди подростков, что проявляется в использовании ярких логотипов, принтов и удобных спортивных вещей.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модных сообществ и фандомов в формировании трендов
</a:t>
            </a:r>
            <a:endParaRPr lang="en-US" sz="2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современной моды на профессиональную и личностную перспективу
</a:t>
            </a:r>
            <a:endParaRPr lang="en-US" sz="1782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моде способствует развитию критического мышления и эстетического восприятия у подростков, что важно для творческих профессий.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взаимодействие с модными тенденциями формирует навыки адаптации и инновационного мышления, ценные в современных условиях рынка труда.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приобретают карьерные амбиции в сферах дизайна, искусства и маркетинга, вдохновляясь модой как источником инноваций и креативности.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моды для формирования будущего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служит инструментом самовыражения и социальной интеграции подростков, отражая культурные и экономические изменения, что способствует развитию осознанного выбора и формированию новых жизненных ценностей.
</a:t>
            </a:r>
            <a:endParaRPr lang="en-US" sz="33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2026-05-07T19:48:57Z</dcterms:created>
  <dcterms:modified xsi:type="dcterms:W3CDTF">2026-05-07T19:48:57Z</dcterms:modified>
</cp:coreProperties>
</file>