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«bring»: обзор и значение в современной речи
</a:t>
            </a:r>
            <a:endParaRPr lang="en-US" sz="320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пониманию и применению разнообразных значений фразовых глаголов с bring.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фразовых глаголов с «bring» в современном 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широко употребляются в разных стилях речи и несут как буквальные, так и переносные значения. Их изучение облегчает понимание текста и повышает успешность экзаменов.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«bring»: базовое значение и новые смысловые оттенки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глагола bring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bring в английском обычно означает «приносить» или «привозить» что-то к кому-то или куда-то. Это фундаментальное значение служит основой для дальнейших смысловых трансформаций.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значений с помощью фразовых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bring расширяют это значение: bring about — инициировать перемены; bring up — воспитывать или поднимать тему; bring out — выявлять или публиковать. Понимание различий важно для точного общения и восприятия.
</a:t>
            </a:r>
            <a:endParaRPr lang="en-US" sz="13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about – инициирование перемен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bring about означает вызвать или спровоцировать событие или изменение, выступая как причина новых обстоятельств или процессов.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 политических текстах bring about часто описывает явления, способствующие переменам, например, внедрение закона или технология, делающие революцию в отрасли.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The new policy brought about a shift in economic priorities — новый курс вызвал изменения в экономической политике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up – воспитывать и начинать обсуждение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up означает воспитывать детей или заботиться об их развитии, что отражается в выражениях о происхождении и жизненном опыте человека.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часто используется в разговорной речи, обозначая «поднять» тему для обсуждения или обратить на неё внимание собеседников.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переписке bring up помогает структурировать вопросы и выносить проблемы на обсуждение с целью решения.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She brought up concerns at the conference — она подняла важные вопросы на конференции, стимулируя дискуссию.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8767" y="2183086"/>
            <a:ext cx="3087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out – ключевые значения и применения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скрытых качеств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out обозначает раскрытие лучших сторон человека или объекта, помогая показать потенциал и особенности, которые ранее оставались незаметными.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или выпуск продукта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бизнесе и издательстве, когда говорят о презентации новых книг, товаров или исследований для широкой аудитории.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 рецензии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и экспертных обзорах bring out служит для описания выявления основной идеи или темы произведения, подчеркивая её значимость.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in – привлечение и внедрение: примеры из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концерт и доходы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известной группы успешно привлек значительные финансовые средства, что иллюстрирует использование bring in в контексте заработка и привлечения капитала.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правил компанией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воплотила инновационные регуляции для повышения эффективности, демонстрируя применение bring in при описании законодательных изменений на уровне предприятий.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back – возвращение и воспоминания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bring back связан с возвращением предметов, личных воспоминаний или традиций в современный контекст, поддерживая связь с прошлым.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восстановление исторических обычаев или вызов старых воспоминаний через события, артефакты и образы.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в повседневной речи, так и в культурологических анализах, подчеркивая важность сохранения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и примеры употребления для пяти ключевых фразовых глаголов с bring, отражающих разнообразие смыслов и сфер применения.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bring охватывают широкий спектр значений с явным разграничением ролей в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COCA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значений фразовых глаголов с bring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 фразовых глаголов с bring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phrasal verb с bring имеет синонимы, например, bring about заменяется cause, что помогает расширять и обогащать речь.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up соответствует английскому глаголу raise, что облегчает запоминание и использование разных вариантов в зависимости от контекста.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включают такие выражения, как take away, который выступает противоположностью bring in, указывая на удаление или отнятие.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сопряжённых синонимов и антонимов способствует развитию гибкости и точности в английской речи старшеклассников.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повседневной речи: типовые диалоги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разговорах фразовые глаголы с bring часто используются для выражения важных идей и эмоций. Например, просьба: «Please bring up this issue at the meeting» помогает деликатно поднять вопрос на обсуждение.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bring back часто связывают с воспоминаниями: «The smell brings back childhood memories» — фраза, отражающая возврат чувств и образов прошлого, что делает речь живой и выразительной.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bring up связана с актуальностью обсуждений в разных сферах. Bring back чаще встречается в литературе и повседневной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приоритеты в использовании глаголов: обсуждение и привлечение ресурсов доминируют в языке.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 и COCA,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phrasal verbs с bring в 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фразовых глаголов с bring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значений bring up и bring out вызывает непонимание, так как первый означает «поднимать вопрос», а второй — «выявлять», что требует аккуратности в контексте.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 фразовых глаголов без учета контекста приводит к ошибкам в понимании и неправильной передаче смысла, особенно в письменной речи.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использование пассивного залога, например, «He was brought about» вместо правильного «He was brought up», часто встречается среди изучающих и требует внимания грамматике.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ключевых вопросов в письмах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bring up активно применяется для обозначения поднятия важных тем в деловой переписке, что помогает структурировать коммуникацию и ясно формулировать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специалистов и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in используется для указания на приглашение экспертов или финансирования в проектах. Это повышает уровень доверия и отражает профессиональный подход к сотрудничеству.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и корректировка планов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forward означает внесение предложений или перенос сроков, что часто встречается в рабочих обсуждениях и помогает оперативно реагировать на изменения.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деловой корреспонденции с phrasal verbs bring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примеры: эмоциональность и развитие сюжета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bring в литературе используются для подчеркивания эмоциональных состояний персонажей и динамики событий, создавая глубину повествования.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романа: «The crisis brought about unexpected consequences» иллюстрирует влияние событий на сюжет, акцентируя внимание на результатах и изменениях.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усиливают эмоциональную нагрузку текста, способствуя вовлечению читателя и лучшему пониманию развития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популярна частица up, отражающая широкий спектр значений и активное использование в разговорной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некоторых форм связано с их универсальностью и частотой употребления в разных сферах коммуникации.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корпусов British National Corpus и COCA,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фразовых глаголов с bring: распределение по частицам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forward и bring down: менее распространённые формы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forward используется для переноса события на более ранний срок, а также для выдвижения предложений, что актуально в деловых переговорах.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down означает снижение показателей или разрушение, например, экономический кризис может «bring down» несколько компаний, подчеркивая негативные последствия.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встречаются реже, но обладают важной функцией, особенно в профессиональной и технической лексике.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понимание и использование этих форм расширяет словарный запас и повышает уровень владения языком в специализированных контекстах.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журналистика: фразовые глаголы с bring в новостях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журналистике часто применяются bring about и bring to light для описания причинных связей и открытия важных фактов, что обеспечивает информативность и точность репортажей.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фраза The investigation brought to light numerous violations подчеркивает раскрытие правонарушений, акцентируя внимание на результатах расследования.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phrasal verb с bring по смыслу и контексту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 выбору фразового глагола bring на основе смысловых задач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освоения phrasal verbs с bring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фразовых глаголов с bring расширяет возможности выражения сложных идей, повышает понимание текстов и способствует успеху в экзаменах и международном общении.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2026-05-08T06:07:08Z</dcterms:created>
  <dcterms:modified xsi:type="dcterms:W3CDTF">2026-05-08T06:07:08Z</dcterms:modified>
</cp:coreProperties>
</file>